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320" r:id="rId6"/>
    <p:sldId id="322" r:id="rId7"/>
    <p:sldId id="323" r:id="rId8"/>
    <p:sldId id="257" r:id="rId9"/>
    <p:sldId id="258" r:id="rId10"/>
    <p:sldId id="259" r:id="rId11"/>
    <p:sldId id="260" r:id="rId12"/>
    <p:sldId id="261" r:id="rId13"/>
    <p:sldId id="267" r:id="rId14"/>
    <p:sldId id="262" r:id="rId15"/>
    <p:sldId id="263" r:id="rId16"/>
    <p:sldId id="264" r:id="rId17"/>
    <p:sldId id="265" r:id="rId18"/>
    <p:sldId id="270" r:id="rId19"/>
    <p:sldId id="324" r:id="rId20"/>
    <p:sldId id="266" r:id="rId21"/>
    <p:sldId id="268" r:id="rId22"/>
    <p:sldId id="269" r:id="rId23"/>
    <p:sldId id="325" r:id="rId24"/>
    <p:sldId id="272" r:id="rId25"/>
  </p:sldIdLst>
  <p:sldSz cx="18288000" cy="10287000"/>
  <p:notesSz cx="6858000" cy="9144000"/>
  <p:embeddedFontLst>
    <p:embeddedFont>
      <p:font typeface="Canva Sans Bold" panose="020B0604020202020204" charset="0"/>
      <p:regular r:id="rId27"/>
    </p:embeddedFont>
    <p:embeddedFont>
      <p:font typeface="Century Gothic" panose="020B0502020202020204" pitchFamily="34" charset="0"/>
      <p:regular r:id="rId28"/>
      <p:bold r:id="rId29"/>
      <p:italic r:id="rId30"/>
      <p:boldItalic r:id="rId31"/>
    </p:embeddedFont>
    <p:embeddedFont>
      <p:font typeface="Poppins" panose="00000500000000000000" pitchFamily="2" charset="0"/>
      <p:regular r:id="rId32"/>
      <p:bold r:id="rId33"/>
      <p:italic r:id="rId34"/>
      <p:boldItalic r:id="rId35"/>
    </p:embeddedFont>
    <p:embeddedFont>
      <p:font typeface="Poppins Bold" panose="00000800000000000000" pitchFamily="2" charset="0"/>
      <p:regular r:id="rId36"/>
      <p:bold r:id="rId37"/>
    </p:embeddedFont>
    <p:embeddedFont>
      <p:font typeface="Poppins Medium" panose="00000600000000000000" pitchFamily="2"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E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2D742-3D7E-D57C-2692-08A1FB3F6856}" v="3" dt="2024-11-21T21:54:20.723"/>
    <p1510:client id="{D99A6F95-0E0B-4D15-927C-209884CDF942}" v="238" dt="2024-11-21T22:14:34.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74623" autoAdjust="0"/>
  </p:normalViewPr>
  <p:slideViewPr>
    <p:cSldViewPr>
      <p:cViewPr varScale="1">
        <p:scale>
          <a:sx n="72" d="100"/>
          <a:sy n="72" d="100"/>
        </p:scale>
        <p:origin x="642" y="14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Anna" userId="S::anna.miller@washoeschools.net::31ea77d5-709a-473a-af14-bec6e182ff03" providerId="AD" clId="Web-{D352D742-3D7E-D57C-2692-08A1FB3F6856}"/>
    <pc:docChg chg="modSld">
      <pc:chgData name="Miller, Anna" userId="S::anna.miller@washoeschools.net::31ea77d5-709a-473a-af14-bec6e182ff03" providerId="AD" clId="Web-{D352D742-3D7E-D57C-2692-08A1FB3F6856}" dt="2024-11-21T21:54:20.723" v="2" actId="1076"/>
      <pc:docMkLst>
        <pc:docMk/>
      </pc:docMkLst>
      <pc:sldChg chg="modSp">
        <pc:chgData name="Miller, Anna" userId="S::anna.miller@washoeschools.net::31ea77d5-709a-473a-af14-bec6e182ff03" providerId="AD" clId="Web-{D352D742-3D7E-D57C-2692-08A1FB3F6856}" dt="2024-11-21T21:54:20.723" v="2" actId="1076"/>
        <pc:sldMkLst>
          <pc:docMk/>
          <pc:sldMk cId="2600227617" sldId="322"/>
        </pc:sldMkLst>
        <pc:spChg chg="mod">
          <ac:chgData name="Miller, Anna" userId="S::anna.miller@washoeschools.net::31ea77d5-709a-473a-af14-bec6e182ff03" providerId="AD" clId="Web-{D352D742-3D7E-D57C-2692-08A1FB3F6856}" dt="2024-11-21T21:54:20.723" v="2" actId="1076"/>
          <ac:spMkLst>
            <pc:docMk/>
            <pc:sldMk cId="2600227617" sldId="322"/>
            <ac:spMk id="7" creationId="{D259B544-F5ED-5282-AAF1-0DBE401BC0F0}"/>
          </ac:spMkLst>
        </pc:spChg>
        <pc:spChg chg="mod">
          <ac:chgData name="Miller, Anna" userId="S::anna.miller@washoeschools.net::31ea77d5-709a-473a-af14-bec6e182ff03" providerId="AD" clId="Web-{D352D742-3D7E-D57C-2692-08A1FB3F6856}" dt="2024-11-21T21:54:16.723" v="1" actId="688"/>
          <ac:spMkLst>
            <pc:docMk/>
            <pc:sldMk cId="2600227617" sldId="322"/>
            <ac:spMk id="15" creationId="{E19B0FFB-73BF-36D9-9DA9-E7EAEBAB16A1}"/>
          </ac:spMkLst>
        </pc:spChg>
      </pc:sldChg>
    </pc:docChg>
  </pc:docChgLst>
  <pc:docChgLst>
    <pc:chgData name="Miller, Anna" userId="31ea77d5-709a-473a-af14-bec6e182ff03" providerId="ADAL" clId="{D99A6F95-0E0B-4D15-927C-209884CDF942}"/>
    <pc:docChg chg="undo redo custSel addSld delSld modSld sldOrd delMainMaster">
      <pc:chgData name="Miller, Anna" userId="31ea77d5-709a-473a-af14-bec6e182ff03" providerId="ADAL" clId="{D99A6F95-0E0B-4D15-927C-209884CDF942}" dt="2024-11-21T22:16:53.703" v="7403" actId="1076"/>
      <pc:docMkLst>
        <pc:docMk/>
      </pc:docMkLst>
      <pc:sldChg chg="modSp mod modNotesTx">
        <pc:chgData name="Miller, Anna" userId="31ea77d5-709a-473a-af14-bec6e182ff03" providerId="ADAL" clId="{D99A6F95-0E0B-4D15-927C-209884CDF942}" dt="2024-11-21T22:05:29.585" v="7313" actId="20577"/>
        <pc:sldMkLst>
          <pc:docMk/>
          <pc:sldMk cId="0" sldId="256"/>
        </pc:sldMkLst>
        <pc:spChg chg="mod">
          <ac:chgData name="Miller, Anna" userId="31ea77d5-709a-473a-af14-bec6e182ff03" providerId="ADAL" clId="{D99A6F95-0E0B-4D15-927C-209884CDF942}" dt="2024-11-21T21:38:51.121" v="6911" actId="1076"/>
          <ac:spMkLst>
            <pc:docMk/>
            <pc:sldMk cId="0" sldId="256"/>
            <ac:spMk id="16" creationId="{00000000-0000-0000-0000-000000000000}"/>
          </ac:spMkLst>
        </pc:spChg>
      </pc:sldChg>
      <pc:sldChg chg="addSp modSp mod modNotesTx">
        <pc:chgData name="Miller, Anna" userId="31ea77d5-709a-473a-af14-bec6e182ff03" providerId="ADAL" clId="{D99A6F95-0E0B-4D15-927C-209884CDF942}" dt="2024-11-21T21:01:25.881" v="5587" actId="20577"/>
        <pc:sldMkLst>
          <pc:docMk/>
          <pc:sldMk cId="0" sldId="257"/>
        </pc:sldMkLst>
        <pc:spChg chg="mod">
          <ac:chgData name="Miller, Anna" userId="31ea77d5-709a-473a-af14-bec6e182ff03" providerId="ADAL" clId="{D99A6F95-0E0B-4D15-927C-209884CDF942}" dt="2024-11-18T22:58:53.939" v="435" actId="1076"/>
          <ac:spMkLst>
            <pc:docMk/>
            <pc:sldMk cId="0" sldId="257"/>
            <ac:spMk id="4" creationId="{00000000-0000-0000-0000-000000000000}"/>
          </ac:spMkLst>
        </pc:spChg>
        <pc:spChg chg="mod">
          <ac:chgData name="Miller, Anna" userId="31ea77d5-709a-473a-af14-bec6e182ff03" providerId="ADAL" clId="{D99A6F95-0E0B-4D15-927C-209884CDF942}" dt="2024-11-21T18:15:03.531" v="2572" actId="5793"/>
          <ac:spMkLst>
            <pc:docMk/>
            <pc:sldMk cId="0" sldId="257"/>
            <ac:spMk id="6" creationId="{00000000-0000-0000-0000-000000000000}"/>
          </ac:spMkLst>
        </pc:spChg>
        <pc:spChg chg="add mod">
          <ac:chgData name="Miller, Anna" userId="31ea77d5-709a-473a-af14-bec6e182ff03" providerId="ADAL" clId="{D99A6F95-0E0B-4D15-927C-209884CDF942}" dt="2024-11-18T22:58:55.570" v="436" actId="571"/>
          <ac:spMkLst>
            <pc:docMk/>
            <pc:sldMk cId="0" sldId="257"/>
            <ac:spMk id="7" creationId="{0FAB3BAD-5578-75C5-D300-13513B10CACF}"/>
          </ac:spMkLst>
        </pc:spChg>
      </pc:sldChg>
      <pc:sldChg chg="modSp mod modNotesTx">
        <pc:chgData name="Miller, Anna" userId="31ea77d5-709a-473a-af14-bec6e182ff03" providerId="ADAL" clId="{D99A6F95-0E0B-4D15-927C-209884CDF942}" dt="2024-11-21T21:02:12.386" v="5590" actId="1076"/>
        <pc:sldMkLst>
          <pc:docMk/>
          <pc:sldMk cId="0" sldId="258"/>
        </pc:sldMkLst>
        <pc:spChg chg="mod">
          <ac:chgData name="Miller, Anna" userId="31ea77d5-709a-473a-af14-bec6e182ff03" providerId="ADAL" clId="{D99A6F95-0E0B-4D15-927C-209884CDF942}" dt="2024-11-21T21:02:06.297" v="5589" actId="108"/>
          <ac:spMkLst>
            <pc:docMk/>
            <pc:sldMk cId="0" sldId="258"/>
            <ac:spMk id="13" creationId="{00000000-0000-0000-0000-000000000000}"/>
          </ac:spMkLst>
        </pc:spChg>
        <pc:spChg chg="mod">
          <ac:chgData name="Miller, Anna" userId="31ea77d5-709a-473a-af14-bec6e182ff03" providerId="ADAL" clId="{D99A6F95-0E0B-4D15-927C-209884CDF942}" dt="2024-11-21T21:02:12.386" v="5590" actId="1076"/>
          <ac:spMkLst>
            <pc:docMk/>
            <pc:sldMk cId="0" sldId="258"/>
            <ac:spMk id="14" creationId="{00000000-0000-0000-0000-000000000000}"/>
          </ac:spMkLst>
        </pc:spChg>
        <pc:spChg chg="mod">
          <ac:chgData name="Miller, Anna" userId="31ea77d5-709a-473a-af14-bec6e182ff03" providerId="ADAL" clId="{D99A6F95-0E0B-4D15-927C-209884CDF942}" dt="2024-11-21T18:18:10.969" v="2591" actId="20577"/>
          <ac:spMkLst>
            <pc:docMk/>
            <pc:sldMk cId="0" sldId="258"/>
            <ac:spMk id="18" creationId="{00000000-0000-0000-0000-000000000000}"/>
          </ac:spMkLst>
        </pc:spChg>
      </pc:sldChg>
      <pc:sldChg chg="modSp mod modNotesTx">
        <pc:chgData name="Miller, Anna" userId="31ea77d5-709a-473a-af14-bec6e182ff03" providerId="ADAL" clId="{D99A6F95-0E0B-4D15-927C-209884CDF942}" dt="2024-11-21T22:13:48.753" v="7382" actId="1076"/>
        <pc:sldMkLst>
          <pc:docMk/>
          <pc:sldMk cId="0" sldId="259"/>
        </pc:sldMkLst>
        <pc:spChg chg="mod">
          <ac:chgData name="Miller, Anna" userId="31ea77d5-709a-473a-af14-bec6e182ff03" providerId="ADAL" clId="{D99A6F95-0E0B-4D15-927C-209884CDF942}" dt="2024-11-21T22:13:48.753" v="7382" actId="1076"/>
          <ac:spMkLst>
            <pc:docMk/>
            <pc:sldMk cId="0" sldId="259"/>
            <ac:spMk id="3" creationId="{00000000-0000-0000-0000-000000000000}"/>
          </ac:spMkLst>
        </pc:spChg>
        <pc:spChg chg="mod">
          <ac:chgData name="Miller, Anna" userId="31ea77d5-709a-473a-af14-bec6e182ff03" providerId="ADAL" clId="{D99A6F95-0E0B-4D15-927C-209884CDF942}" dt="2024-11-21T20:30:18.951" v="3704" actId="1076"/>
          <ac:spMkLst>
            <pc:docMk/>
            <pc:sldMk cId="0" sldId="259"/>
            <ac:spMk id="6" creationId="{00000000-0000-0000-0000-000000000000}"/>
          </ac:spMkLst>
        </pc:spChg>
      </pc:sldChg>
      <pc:sldChg chg="modSp mod ord modNotes modNotesTx">
        <pc:chgData name="Miller, Anna" userId="31ea77d5-709a-473a-af14-bec6e182ff03" providerId="ADAL" clId="{D99A6F95-0E0B-4D15-927C-209884CDF942}" dt="2024-11-21T22:07:07.827" v="7370" actId="20577"/>
        <pc:sldMkLst>
          <pc:docMk/>
          <pc:sldMk cId="0" sldId="260"/>
        </pc:sldMkLst>
        <pc:grpChg chg="mod">
          <ac:chgData name="Miller, Anna" userId="31ea77d5-709a-473a-af14-bec6e182ff03" providerId="ADAL" clId="{D99A6F95-0E0B-4D15-927C-209884CDF942}" dt="2024-11-21T21:03:19.753" v="5651" actId="1076"/>
          <ac:grpSpMkLst>
            <pc:docMk/>
            <pc:sldMk cId="0" sldId="260"/>
            <ac:grpSpMk id="10" creationId="{00000000-0000-0000-0000-000000000000}"/>
          </ac:grpSpMkLst>
        </pc:grpChg>
      </pc:sldChg>
      <pc:sldChg chg="modSp mod modNotesTx">
        <pc:chgData name="Miller, Anna" userId="31ea77d5-709a-473a-af14-bec6e182ff03" providerId="ADAL" clId="{D99A6F95-0E0B-4D15-927C-209884CDF942}" dt="2024-11-21T22:14:10.871" v="7383" actId="1076"/>
        <pc:sldMkLst>
          <pc:docMk/>
          <pc:sldMk cId="0" sldId="261"/>
        </pc:sldMkLst>
        <pc:spChg chg="mod">
          <ac:chgData name="Miller, Anna" userId="31ea77d5-709a-473a-af14-bec6e182ff03" providerId="ADAL" clId="{D99A6F95-0E0B-4D15-927C-209884CDF942}" dt="2024-11-18T21:41:33.541" v="1" actId="1076"/>
          <ac:spMkLst>
            <pc:docMk/>
            <pc:sldMk cId="0" sldId="261"/>
            <ac:spMk id="2" creationId="{00000000-0000-0000-0000-000000000000}"/>
          </ac:spMkLst>
        </pc:spChg>
        <pc:spChg chg="mod">
          <ac:chgData name="Miller, Anna" userId="31ea77d5-709a-473a-af14-bec6e182ff03" providerId="ADAL" clId="{D99A6F95-0E0B-4D15-927C-209884CDF942}" dt="2024-11-21T22:14:10.871" v="7383" actId="1076"/>
          <ac:spMkLst>
            <pc:docMk/>
            <pc:sldMk cId="0" sldId="261"/>
            <ac:spMk id="3" creationId="{00000000-0000-0000-0000-000000000000}"/>
          </ac:spMkLst>
        </pc:spChg>
        <pc:spChg chg="mod">
          <ac:chgData name="Miller, Anna" userId="31ea77d5-709a-473a-af14-bec6e182ff03" providerId="ADAL" clId="{D99A6F95-0E0B-4D15-927C-209884CDF942}" dt="2024-11-21T18:07:25.678" v="2093" actId="1076"/>
          <ac:spMkLst>
            <pc:docMk/>
            <pc:sldMk cId="0" sldId="261"/>
            <ac:spMk id="8" creationId="{00000000-0000-0000-0000-000000000000}"/>
          </ac:spMkLst>
        </pc:spChg>
      </pc:sldChg>
      <pc:sldChg chg="modSp mod modNotesTx">
        <pc:chgData name="Miller, Anna" userId="31ea77d5-709a-473a-af14-bec6e182ff03" providerId="ADAL" clId="{D99A6F95-0E0B-4D15-927C-209884CDF942}" dt="2024-11-21T22:16:06.028" v="7398" actId="1076"/>
        <pc:sldMkLst>
          <pc:docMk/>
          <pc:sldMk cId="0" sldId="262"/>
        </pc:sldMkLst>
        <pc:spChg chg="mod">
          <ac:chgData name="Miller, Anna" userId="31ea77d5-709a-473a-af14-bec6e182ff03" providerId="ADAL" clId="{D99A6F95-0E0B-4D15-927C-209884CDF942}" dt="2024-11-21T22:16:06.028" v="7398" actId="1076"/>
          <ac:spMkLst>
            <pc:docMk/>
            <pc:sldMk cId="0" sldId="262"/>
            <ac:spMk id="13" creationId="{00000000-0000-0000-0000-000000000000}"/>
          </ac:spMkLst>
        </pc:spChg>
        <pc:grpChg chg="mod">
          <ac:chgData name="Miller, Anna" userId="31ea77d5-709a-473a-af14-bec6e182ff03" providerId="ADAL" clId="{D99A6F95-0E0B-4D15-927C-209884CDF942}" dt="2024-11-21T22:16:01.255" v="7397" actId="1076"/>
          <ac:grpSpMkLst>
            <pc:docMk/>
            <pc:sldMk cId="0" sldId="262"/>
            <ac:grpSpMk id="2" creationId="{00000000-0000-0000-0000-000000000000}"/>
          </ac:grpSpMkLst>
        </pc:grpChg>
      </pc:sldChg>
      <pc:sldChg chg="addSp modSp mod">
        <pc:chgData name="Miller, Anna" userId="31ea77d5-709a-473a-af14-bec6e182ff03" providerId="ADAL" clId="{D99A6F95-0E0B-4D15-927C-209884CDF942}" dt="2024-11-21T22:15:45.709" v="7396" actId="1076"/>
        <pc:sldMkLst>
          <pc:docMk/>
          <pc:sldMk cId="0" sldId="263"/>
        </pc:sldMkLst>
        <pc:spChg chg="mod">
          <ac:chgData name="Miller, Anna" userId="31ea77d5-709a-473a-af14-bec6e182ff03" providerId="ADAL" clId="{D99A6F95-0E0B-4D15-927C-209884CDF942}" dt="2024-11-21T22:14:34.995" v="7384" actId="164"/>
          <ac:spMkLst>
            <pc:docMk/>
            <pc:sldMk cId="0" sldId="263"/>
            <ac:spMk id="10" creationId="{00000000-0000-0000-0000-000000000000}"/>
          </ac:spMkLst>
        </pc:spChg>
        <pc:spChg chg="mod">
          <ac:chgData name="Miller, Anna" userId="31ea77d5-709a-473a-af14-bec6e182ff03" providerId="ADAL" clId="{D99A6F95-0E0B-4D15-927C-209884CDF942}" dt="2024-11-21T22:14:34.995" v="7384" actId="164"/>
          <ac:spMkLst>
            <pc:docMk/>
            <pc:sldMk cId="0" sldId="263"/>
            <ac:spMk id="11" creationId="{00000000-0000-0000-0000-000000000000}"/>
          </ac:spMkLst>
        </pc:spChg>
        <pc:spChg chg="mod">
          <ac:chgData name="Miller, Anna" userId="31ea77d5-709a-473a-af14-bec6e182ff03" providerId="ADAL" clId="{D99A6F95-0E0B-4D15-927C-209884CDF942}" dt="2024-11-21T22:15:45.709" v="7396" actId="1076"/>
          <ac:spMkLst>
            <pc:docMk/>
            <pc:sldMk cId="0" sldId="263"/>
            <ac:spMk id="12" creationId="{00000000-0000-0000-0000-000000000000}"/>
          </ac:spMkLst>
        </pc:spChg>
        <pc:grpChg chg="mod">
          <ac:chgData name="Miller, Anna" userId="31ea77d5-709a-473a-af14-bec6e182ff03" providerId="ADAL" clId="{D99A6F95-0E0B-4D15-927C-209884CDF942}" dt="2024-11-21T22:15:40.671" v="7395" actId="1076"/>
          <ac:grpSpMkLst>
            <pc:docMk/>
            <pc:sldMk cId="0" sldId="263"/>
            <ac:grpSpMk id="4" creationId="{00000000-0000-0000-0000-000000000000}"/>
          </ac:grpSpMkLst>
        </pc:grpChg>
        <pc:grpChg chg="mod">
          <ac:chgData name="Miller, Anna" userId="31ea77d5-709a-473a-af14-bec6e182ff03" providerId="ADAL" clId="{D99A6F95-0E0B-4D15-927C-209884CDF942}" dt="2024-11-21T22:14:34.995" v="7384" actId="164"/>
          <ac:grpSpMkLst>
            <pc:docMk/>
            <pc:sldMk cId="0" sldId="263"/>
            <ac:grpSpMk id="7" creationId="{00000000-0000-0000-0000-000000000000}"/>
          </ac:grpSpMkLst>
        </pc:grpChg>
        <pc:grpChg chg="add mod">
          <ac:chgData name="Miller, Anna" userId="31ea77d5-709a-473a-af14-bec6e182ff03" providerId="ADAL" clId="{D99A6F95-0E0B-4D15-927C-209884CDF942}" dt="2024-11-21T22:15:38.625" v="7394" actId="1076"/>
          <ac:grpSpMkLst>
            <pc:docMk/>
            <pc:sldMk cId="0" sldId="263"/>
            <ac:grpSpMk id="13" creationId="{4EC0762B-2CD3-62B7-5C14-71F749D346C3}"/>
          </ac:grpSpMkLst>
        </pc:grpChg>
      </pc:sldChg>
      <pc:sldChg chg="modSp mod modNotesTx">
        <pc:chgData name="Miller, Anna" userId="31ea77d5-709a-473a-af14-bec6e182ff03" providerId="ADAL" clId="{D99A6F95-0E0B-4D15-927C-209884CDF942}" dt="2024-11-21T22:16:11.058" v="7399" actId="1076"/>
        <pc:sldMkLst>
          <pc:docMk/>
          <pc:sldMk cId="0" sldId="264"/>
        </pc:sldMkLst>
        <pc:spChg chg="mod">
          <ac:chgData name="Miller, Anna" userId="31ea77d5-709a-473a-af14-bec6e182ff03" providerId="ADAL" clId="{D99A6F95-0E0B-4D15-927C-209884CDF942}" dt="2024-11-21T22:16:11.058" v="7399" actId="1076"/>
          <ac:spMkLst>
            <pc:docMk/>
            <pc:sldMk cId="0" sldId="264"/>
            <ac:spMk id="9" creationId="{00000000-0000-0000-0000-000000000000}"/>
          </ac:spMkLst>
        </pc:spChg>
      </pc:sldChg>
      <pc:sldChg chg="modSp mod">
        <pc:chgData name="Miller, Anna" userId="31ea77d5-709a-473a-af14-bec6e182ff03" providerId="ADAL" clId="{D99A6F95-0E0B-4D15-927C-209884CDF942}" dt="2024-11-21T22:16:53.703" v="7403" actId="1076"/>
        <pc:sldMkLst>
          <pc:docMk/>
          <pc:sldMk cId="0" sldId="265"/>
        </pc:sldMkLst>
        <pc:spChg chg="mod">
          <ac:chgData name="Miller, Anna" userId="31ea77d5-709a-473a-af14-bec6e182ff03" providerId="ADAL" clId="{D99A6F95-0E0B-4D15-927C-209884CDF942}" dt="2024-11-21T22:16:53.703" v="7403" actId="1076"/>
          <ac:spMkLst>
            <pc:docMk/>
            <pc:sldMk cId="0" sldId="265"/>
            <ac:spMk id="25" creationId="{00000000-0000-0000-0000-000000000000}"/>
          </ac:spMkLst>
        </pc:spChg>
        <pc:grpChg chg="mod">
          <ac:chgData name="Miller, Anna" userId="31ea77d5-709a-473a-af14-bec6e182ff03" providerId="ADAL" clId="{D99A6F95-0E0B-4D15-927C-209884CDF942}" dt="2024-11-21T22:16:46.692" v="7402" actId="1076"/>
          <ac:grpSpMkLst>
            <pc:docMk/>
            <pc:sldMk cId="0" sldId="265"/>
            <ac:grpSpMk id="10" creationId="{00000000-0000-0000-0000-000000000000}"/>
          </ac:grpSpMkLst>
        </pc:grpChg>
      </pc:sldChg>
      <pc:sldChg chg="addSp delSp modSp mod modNotesTx">
        <pc:chgData name="Miller, Anna" userId="31ea77d5-709a-473a-af14-bec6e182ff03" providerId="ADAL" clId="{D99A6F95-0E0B-4D15-927C-209884CDF942}" dt="2024-11-21T20:50:24.413" v="4521" actId="20577"/>
        <pc:sldMkLst>
          <pc:docMk/>
          <pc:sldMk cId="0" sldId="266"/>
        </pc:sldMkLst>
        <pc:spChg chg="del mod">
          <ac:chgData name="Miller, Anna" userId="31ea77d5-709a-473a-af14-bec6e182ff03" providerId="ADAL" clId="{D99A6F95-0E0B-4D15-927C-209884CDF942}" dt="2024-11-21T20:31:58.473" v="3716"/>
          <ac:spMkLst>
            <pc:docMk/>
            <pc:sldMk cId="0" sldId="266"/>
            <ac:spMk id="14" creationId="{00000000-0000-0000-0000-000000000000}"/>
          </ac:spMkLst>
        </pc:spChg>
        <pc:spChg chg="mod">
          <ac:chgData name="Miller, Anna" userId="31ea77d5-709a-473a-af14-bec6e182ff03" providerId="ADAL" clId="{D99A6F95-0E0B-4D15-927C-209884CDF942}" dt="2024-11-21T20:29:41.903" v="3694"/>
          <ac:spMkLst>
            <pc:docMk/>
            <pc:sldMk cId="0" sldId="266"/>
            <ac:spMk id="16" creationId="{A0002E4D-D1CD-4014-FE88-181103EC3478}"/>
          </ac:spMkLst>
        </pc:spChg>
        <pc:spChg chg="mod">
          <ac:chgData name="Miller, Anna" userId="31ea77d5-709a-473a-af14-bec6e182ff03" providerId="ADAL" clId="{D99A6F95-0E0B-4D15-927C-209884CDF942}" dt="2024-11-21T20:29:41.903" v="3694"/>
          <ac:spMkLst>
            <pc:docMk/>
            <pc:sldMk cId="0" sldId="266"/>
            <ac:spMk id="17" creationId="{61342216-32D1-4F1D-9271-C81DA743C65C}"/>
          </ac:spMkLst>
        </pc:spChg>
        <pc:spChg chg="add mod">
          <ac:chgData name="Miller, Anna" userId="31ea77d5-709a-473a-af14-bec6e182ff03" providerId="ADAL" clId="{D99A6F95-0E0B-4D15-927C-209884CDF942}" dt="2024-11-21T20:31:57.580" v="3714" actId="1076"/>
          <ac:spMkLst>
            <pc:docMk/>
            <pc:sldMk cId="0" sldId="266"/>
            <ac:spMk id="18" creationId="{5DA3C929-66D1-B206-3520-9F648F0EC18B}"/>
          </ac:spMkLst>
        </pc:spChg>
        <pc:grpChg chg="del">
          <ac:chgData name="Miller, Anna" userId="31ea77d5-709a-473a-af14-bec6e182ff03" providerId="ADAL" clId="{D99A6F95-0E0B-4D15-927C-209884CDF942}" dt="2024-11-21T20:28:58.379" v="3691" actId="478"/>
          <ac:grpSpMkLst>
            <pc:docMk/>
            <pc:sldMk cId="0" sldId="266"/>
            <ac:grpSpMk id="8" creationId="{00000000-0000-0000-0000-000000000000}"/>
          </ac:grpSpMkLst>
        </pc:grpChg>
        <pc:grpChg chg="add del mod">
          <ac:chgData name="Miller, Anna" userId="31ea77d5-709a-473a-af14-bec6e182ff03" providerId="ADAL" clId="{D99A6F95-0E0B-4D15-927C-209884CDF942}" dt="2024-11-21T20:30:29.853" v="3705" actId="478"/>
          <ac:grpSpMkLst>
            <pc:docMk/>
            <pc:sldMk cId="0" sldId="266"/>
            <ac:grpSpMk id="15" creationId="{4A534C3D-D483-868E-C863-F50359D8BB9B}"/>
          </ac:grpSpMkLst>
        </pc:grpChg>
      </pc:sldChg>
      <pc:sldChg chg="modNotesTx">
        <pc:chgData name="Miller, Anna" userId="31ea77d5-709a-473a-af14-bec6e182ff03" providerId="ADAL" clId="{D99A6F95-0E0B-4D15-927C-209884CDF942}" dt="2024-11-21T18:35:05.877" v="3154" actId="20577"/>
        <pc:sldMkLst>
          <pc:docMk/>
          <pc:sldMk cId="0" sldId="267"/>
        </pc:sldMkLst>
      </pc:sldChg>
      <pc:sldChg chg="modSp mod modNotesTx">
        <pc:chgData name="Miller, Anna" userId="31ea77d5-709a-473a-af14-bec6e182ff03" providerId="ADAL" clId="{D99A6F95-0E0B-4D15-927C-209884CDF942}" dt="2024-11-21T22:08:05.673" v="7372" actId="115"/>
        <pc:sldMkLst>
          <pc:docMk/>
          <pc:sldMk cId="0" sldId="268"/>
        </pc:sldMkLst>
        <pc:spChg chg="mod">
          <ac:chgData name="Miller, Anna" userId="31ea77d5-709a-473a-af14-bec6e182ff03" providerId="ADAL" clId="{D99A6F95-0E0B-4D15-927C-209884CDF942}" dt="2024-11-21T18:40:52.964" v="3208" actId="1076"/>
          <ac:spMkLst>
            <pc:docMk/>
            <pc:sldMk cId="0" sldId="268"/>
            <ac:spMk id="14" creationId="{00000000-0000-0000-0000-000000000000}"/>
          </ac:spMkLst>
        </pc:spChg>
      </pc:sldChg>
      <pc:sldChg chg="modNotesTx">
        <pc:chgData name="Miller, Anna" userId="31ea77d5-709a-473a-af14-bec6e182ff03" providerId="ADAL" clId="{D99A6F95-0E0B-4D15-927C-209884CDF942}" dt="2024-11-21T21:29:42.058" v="6834" actId="20577"/>
        <pc:sldMkLst>
          <pc:docMk/>
          <pc:sldMk cId="0" sldId="269"/>
        </pc:sldMkLst>
      </pc:sldChg>
      <pc:sldChg chg="modSp mod modNotesTx">
        <pc:chgData name="Miller, Anna" userId="31ea77d5-709a-473a-af14-bec6e182ff03" providerId="ADAL" clId="{D99A6F95-0E0B-4D15-927C-209884CDF942}" dt="2024-11-21T22:07:51.721" v="7371" actId="20577"/>
        <pc:sldMkLst>
          <pc:docMk/>
          <pc:sldMk cId="0" sldId="270"/>
        </pc:sldMkLst>
        <pc:spChg chg="mod">
          <ac:chgData name="Miller, Anna" userId="31ea77d5-709a-473a-af14-bec6e182ff03" providerId="ADAL" clId="{D99A6F95-0E0B-4D15-927C-209884CDF942}" dt="2024-11-21T21:19:19.297" v="6493" actId="207"/>
          <ac:spMkLst>
            <pc:docMk/>
            <pc:sldMk cId="0" sldId="270"/>
            <ac:spMk id="5" creationId="{00000000-0000-0000-0000-000000000000}"/>
          </ac:spMkLst>
        </pc:spChg>
        <pc:grpChg chg="mod">
          <ac:chgData name="Miller, Anna" userId="31ea77d5-709a-473a-af14-bec6e182ff03" providerId="ADAL" clId="{D99A6F95-0E0B-4D15-927C-209884CDF942}" dt="2024-11-21T21:19:10.946" v="6468" actId="1076"/>
          <ac:grpSpMkLst>
            <pc:docMk/>
            <pc:sldMk cId="0" sldId="270"/>
            <ac:grpSpMk id="4" creationId="{00000000-0000-0000-0000-000000000000}"/>
          </ac:grpSpMkLst>
        </pc:grpChg>
      </pc:sldChg>
      <pc:sldChg chg="mod ord modShow modNotesTx">
        <pc:chgData name="Miller, Anna" userId="31ea77d5-709a-473a-af14-bec6e182ff03" providerId="ADAL" clId="{D99A6F95-0E0B-4D15-927C-209884CDF942}" dt="2024-11-21T20:51:22.235" v="4607" actId="20577"/>
        <pc:sldMkLst>
          <pc:docMk/>
          <pc:sldMk cId="0" sldId="272"/>
        </pc:sldMkLst>
      </pc:sldChg>
      <pc:sldChg chg="del">
        <pc:chgData name="Miller, Anna" userId="31ea77d5-709a-473a-af14-bec6e182ff03" providerId="ADAL" clId="{D99A6F95-0E0B-4D15-927C-209884CDF942}" dt="2024-11-18T23:04:58.381" v="527" actId="2696"/>
        <pc:sldMkLst>
          <pc:docMk/>
          <pc:sldMk cId="524939592" sldId="301"/>
        </pc:sldMkLst>
      </pc:sldChg>
      <pc:sldChg chg="del">
        <pc:chgData name="Miller, Anna" userId="31ea77d5-709a-473a-af14-bec6e182ff03" providerId="ADAL" clId="{D99A6F95-0E0B-4D15-927C-209884CDF942}" dt="2024-11-21T16:09:28.424" v="765" actId="47"/>
        <pc:sldMkLst>
          <pc:docMk/>
          <pc:sldMk cId="3794818527" sldId="315"/>
        </pc:sldMkLst>
      </pc:sldChg>
      <pc:sldChg chg="modSp del mod">
        <pc:chgData name="Miller, Anna" userId="31ea77d5-709a-473a-af14-bec6e182ff03" providerId="ADAL" clId="{D99A6F95-0E0B-4D15-927C-209884CDF942}" dt="2024-11-21T16:56:58.031" v="902" actId="47"/>
        <pc:sldMkLst>
          <pc:docMk/>
          <pc:sldMk cId="1424349335" sldId="316"/>
        </pc:sldMkLst>
        <pc:spChg chg="mod">
          <ac:chgData name="Miller, Anna" userId="31ea77d5-709a-473a-af14-bec6e182ff03" providerId="ADAL" clId="{D99A6F95-0E0B-4D15-927C-209884CDF942}" dt="2024-11-21T16:27:21.639" v="786" actId="20577"/>
          <ac:spMkLst>
            <pc:docMk/>
            <pc:sldMk cId="1424349335" sldId="316"/>
            <ac:spMk id="3" creationId="{1E2674A7-1C6C-5CE8-F64E-6FF46988DE0C}"/>
          </ac:spMkLst>
        </pc:spChg>
      </pc:sldChg>
      <pc:sldChg chg="del ord modNotes">
        <pc:chgData name="Miller, Anna" userId="31ea77d5-709a-473a-af14-bec6e182ff03" providerId="ADAL" clId="{D99A6F95-0E0B-4D15-927C-209884CDF942}" dt="2024-11-18T22:35:31.475" v="248" actId="47"/>
        <pc:sldMkLst>
          <pc:docMk/>
          <pc:sldMk cId="1678059035" sldId="317"/>
        </pc:sldMkLst>
      </pc:sldChg>
      <pc:sldChg chg="modSp del mod">
        <pc:chgData name="Miller, Anna" userId="31ea77d5-709a-473a-af14-bec6e182ff03" providerId="ADAL" clId="{D99A6F95-0E0B-4D15-927C-209884CDF942}" dt="2024-11-21T16:59:29.054" v="945" actId="47"/>
        <pc:sldMkLst>
          <pc:docMk/>
          <pc:sldMk cId="2711303456" sldId="318"/>
        </pc:sldMkLst>
        <pc:spChg chg="mod">
          <ac:chgData name="Miller, Anna" userId="31ea77d5-709a-473a-af14-bec6e182ff03" providerId="ADAL" clId="{D99A6F95-0E0B-4D15-927C-209884CDF942}" dt="2024-11-18T23:06:13.987" v="576" actId="20577"/>
          <ac:spMkLst>
            <pc:docMk/>
            <pc:sldMk cId="2711303456" sldId="318"/>
            <ac:spMk id="3" creationId="{9B26B7B4-30C1-0953-3398-2DD7F6CFA8DF}"/>
          </ac:spMkLst>
        </pc:spChg>
      </pc:sldChg>
      <pc:sldChg chg="addSp delSp modSp del mod">
        <pc:chgData name="Miller, Anna" userId="31ea77d5-709a-473a-af14-bec6e182ff03" providerId="ADAL" clId="{D99A6F95-0E0B-4D15-927C-209884CDF942}" dt="2024-11-21T16:57:05.827" v="903" actId="47"/>
        <pc:sldMkLst>
          <pc:docMk/>
          <pc:sldMk cId="1878231778" sldId="319"/>
        </pc:sldMkLst>
        <pc:spChg chg="add del">
          <ac:chgData name="Miller, Anna" userId="31ea77d5-709a-473a-af14-bec6e182ff03" providerId="ADAL" clId="{D99A6F95-0E0B-4D15-927C-209884CDF942}" dt="2024-11-18T21:47:57.150" v="28" actId="478"/>
          <ac:spMkLst>
            <pc:docMk/>
            <pc:sldMk cId="1878231778" sldId="319"/>
            <ac:spMk id="2" creationId="{C76F59D5-DF1A-1F43-0542-DBA215002BDD}"/>
          </ac:spMkLst>
        </pc:spChg>
        <pc:spChg chg="del mod ord">
          <ac:chgData name="Miller, Anna" userId="31ea77d5-709a-473a-af14-bec6e182ff03" providerId="ADAL" clId="{D99A6F95-0E0B-4D15-927C-209884CDF942}" dt="2024-11-18T22:35:40.681" v="251" actId="478"/>
          <ac:spMkLst>
            <pc:docMk/>
            <pc:sldMk cId="1878231778" sldId="319"/>
            <ac:spMk id="3" creationId="{5DC18DC0-0E7A-4862-5509-BD0B22A094D2}"/>
          </ac:spMkLst>
        </pc:spChg>
        <pc:spChg chg="del">
          <ac:chgData name="Miller, Anna" userId="31ea77d5-709a-473a-af14-bec6e182ff03" providerId="ADAL" clId="{D99A6F95-0E0B-4D15-927C-209884CDF942}" dt="2024-11-18T22:34:43.089" v="152" actId="478"/>
          <ac:spMkLst>
            <pc:docMk/>
            <pc:sldMk cId="1878231778" sldId="319"/>
            <ac:spMk id="4" creationId="{B1BD9815-0927-ADE0-BCF7-D8ECAC5BD744}"/>
          </ac:spMkLst>
        </pc:spChg>
        <pc:spChg chg="mod">
          <ac:chgData name="Miller, Anna" userId="31ea77d5-709a-473a-af14-bec6e182ff03" providerId="ADAL" clId="{D99A6F95-0E0B-4D15-927C-209884CDF942}" dt="2024-11-18T22:36:09.539" v="254" actId="1076"/>
          <ac:spMkLst>
            <pc:docMk/>
            <pc:sldMk cId="1878231778" sldId="319"/>
            <ac:spMk id="5" creationId="{6A50D477-6CCD-F2D7-5323-EEB109A40825}"/>
          </ac:spMkLst>
        </pc:spChg>
        <pc:spChg chg="mod">
          <ac:chgData name="Miller, Anna" userId="31ea77d5-709a-473a-af14-bec6e182ff03" providerId="ADAL" clId="{D99A6F95-0E0B-4D15-927C-209884CDF942}" dt="2024-11-18T21:43:08.250" v="18" actId="20577"/>
          <ac:spMkLst>
            <pc:docMk/>
            <pc:sldMk cId="1878231778" sldId="319"/>
            <ac:spMk id="6" creationId="{23AF2F54-E4D4-A0E4-93D3-11F27E5633C9}"/>
          </ac:spMkLst>
        </pc:spChg>
        <pc:spChg chg="mod">
          <ac:chgData name="Miller, Anna" userId="31ea77d5-709a-473a-af14-bec6e182ff03" providerId="ADAL" clId="{D99A6F95-0E0B-4D15-927C-209884CDF942}" dt="2024-11-18T22:36:06.893" v="253" actId="1076"/>
          <ac:spMkLst>
            <pc:docMk/>
            <pc:sldMk cId="1878231778" sldId="319"/>
            <ac:spMk id="7" creationId="{F6D213C9-A789-FA37-F18F-5BD3BB9DF7B6}"/>
          </ac:spMkLst>
        </pc:spChg>
        <pc:spChg chg="mod">
          <ac:chgData name="Miller, Anna" userId="31ea77d5-709a-473a-af14-bec6e182ff03" providerId="ADAL" clId="{D99A6F95-0E0B-4D15-927C-209884CDF942}" dt="2024-11-21T16:26:47.574" v="776" actId="208"/>
          <ac:spMkLst>
            <pc:docMk/>
            <pc:sldMk cId="1878231778" sldId="319"/>
            <ac:spMk id="8" creationId="{20F1075E-F70C-D101-7CA8-C9499FE84E23}"/>
          </ac:spMkLst>
        </pc:spChg>
        <pc:picChg chg="add del mod">
          <ac:chgData name="Miller, Anna" userId="31ea77d5-709a-473a-af14-bec6e182ff03" providerId="ADAL" clId="{D99A6F95-0E0B-4D15-927C-209884CDF942}" dt="2024-11-18T21:44:32.621" v="26" actId="14100"/>
          <ac:picMkLst>
            <pc:docMk/>
            <pc:sldMk cId="1878231778" sldId="319"/>
            <ac:picMk id="1026" creationId="{A214BFE7-620F-24DB-C10A-D4F9EE864191}"/>
          </ac:picMkLst>
        </pc:picChg>
        <pc:picChg chg="add mod">
          <ac:chgData name="Miller, Anna" userId="31ea77d5-709a-473a-af14-bec6e182ff03" providerId="ADAL" clId="{D99A6F95-0E0B-4D15-927C-209884CDF942}" dt="2024-11-18T21:53:59.835" v="58" actId="1076"/>
          <ac:picMkLst>
            <pc:docMk/>
            <pc:sldMk cId="1878231778" sldId="319"/>
            <ac:picMk id="1028" creationId="{8979674B-BE5D-CE92-D980-33DDB2A811B6}"/>
          </ac:picMkLst>
        </pc:picChg>
        <pc:picChg chg="add del mod">
          <ac:chgData name="Miller, Anna" userId="31ea77d5-709a-473a-af14-bec6e182ff03" providerId="ADAL" clId="{D99A6F95-0E0B-4D15-927C-209884CDF942}" dt="2024-11-18T22:35:37.050" v="249" actId="478"/>
          <ac:picMkLst>
            <pc:docMk/>
            <pc:sldMk cId="1878231778" sldId="319"/>
            <ac:picMk id="1030" creationId="{4AEE9E7A-99D3-AD6F-832F-E482308C2267}"/>
          </ac:picMkLst>
        </pc:picChg>
        <pc:picChg chg="add del mod">
          <ac:chgData name="Miller, Anna" userId="31ea77d5-709a-473a-af14-bec6e182ff03" providerId="ADAL" clId="{D99A6F95-0E0B-4D15-927C-209884CDF942}" dt="2024-11-18T22:35:38.409" v="250" actId="478"/>
          <ac:picMkLst>
            <pc:docMk/>
            <pc:sldMk cId="1878231778" sldId="319"/>
            <ac:picMk id="1032" creationId="{D12F1EB5-3610-1782-460D-C752401DE133}"/>
          </ac:picMkLst>
        </pc:picChg>
        <pc:picChg chg="add del mod">
          <ac:chgData name="Miller, Anna" userId="31ea77d5-709a-473a-af14-bec6e182ff03" providerId="ADAL" clId="{D99A6F95-0E0B-4D15-927C-209884CDF942}" dt="2024-11-18T22:36:03.143" v="252" actId="478"/>
          <ac:picMkLst>
            <pc:docMk/>
            <pc:sldMk cId="1878231778" sldId="319"/>
            <ac:picMk id="1034" creationId="{C2C034A6-F50E-3BBD-C2D8-640563B70F65}"/>
          </ac:picMkLst>
        </pc:picChg>
      </pc:sldChg>
      <pc:sldChg chg="addSp delSp modSp mod modNotesTx">
        <pc:chgData name="Miller, Anna" userId="31ea77d5-709a-473a-af14-bec6e182ff03" providerId="ADAL" clId="{D99A6F95-0E0B-4D15-927C-209884CDF942}" dt="2024-11-21T20:56:51.974" v="5194" actId="20577"/>
        <pc:sldMkLst>
          <pc:docMk/>
          <pc:sldMk cId="3622453304" sldId="320"/>
        </pc:sldMkLst>
        <pc:spChg chg="mod">
          <ac:chgData name="Miller, Anna" userId="31ea77d5-709a-473a-af14-bec6e182ff03" providerId="ADAL" clId="{D99A6F95-0E0B-4D15-927C-209884CDF942}" dt="2024-11-18T22:53:31.711" v="405" actId="1076"/>
          <ac:spMkLst>
            <pc:docMk/>
            <pc:sldMk cId="3622453304" sldId="320"/>
            <ac:spMk id="3" creationId="{7E301AC3-FA46-40F0-E54F-E0CE3937EDEB}"/>
          </ac:spMkLst>
        </pc:spChg>
        <pc:spChg chg="del mod">
          <ac:chgData name="Miller, Anna" userId="31ea77d5-709a-473a-af14-bec6e182ff03" providerId="ADAL" clId="{D99A6F95-0E0B-4D15-927C-209884CDF942}" dt="2024-11-18T23:01:15.727" v="491" actId="478"/>
          <ac:spMkLst>
            <pc:docMk/>
            <pc:sldMk cId="3622453304" sldId="320"/>
            <ac:spMk id="8" creationId="{01FB7069-44E1-35CD-00E4-C831FA304BA4}"/>
          </ac:spMkLst>
        </pc:spChg>
        <pc:spChg chg="del mod">
          <ac:chgData name="Miller, Anna" userId="31ea77d5-709a-473a-af14-bec6e182ff03" providerId="ADAL" clId="{D99A6F95-0E0B-4D15-927C-209884CDF942}" dt="2024-11-18T22:51:17.300" v="289" actId="478"/>
          <ac:spMkLst>
            <pc:docMk/>
            <pc:sldMk cId="3622453304" sldId="320"/>
            <ac:spMk id="9" creationId="{906D066E-C1B7-3157-AA0E-B91FD5203109}"/>
          </ac:spMkLst>
        </pc:spChg>
        <pc:spChg chg="del mod ord">
          <ac:chgData name="Miller, Anna" userId="31ea77d5-709a-473a-af14-bec6e182ff03" providerId="ADAL" clId="{D99A6F95-0E0B-4D15-927C-209884CDF942}" dt="2024-11-18T22:59:38.820" v="441" actId="21"/>
          <ac:spMkLst>
            <pc:docMk/>
            <pc:sldMk cId="3622453304" sldId="320"/>
            <ac:spMk id="10" creationId="{85197F8E-8E9D-42A4-65A7-1A19CE7700E7}"/>
          </ac:spMkLst>
        </pc:spChg>
        <pc:spChg chg="add del mod">
          <ac:chgData name="Miller, Anna" userId="31ea77d5-709a-473a-af14-bec6e182ff03" providerId="ADAL" clId="{D99A6F95-0E0B-4D15-927C-209884CDF942}" dt="2024-11-18T22:51:48.187" v="293"/>
          <ac:spMkLst>
            <pc:docMk/>
            <pc:sldMk cId="3622453304" sldId="320"/>
            <ac:spMk id="12" creationId="{C2CA0541-4560-055D-B83D-6FDD7D9699B6}"/>
          </ac:spMkLst>
        </pc:spChg>
        <pc:spChg chg="add mod">
          <ac:chgData name="Miller, Anna" userId="31ea77d5-709a-473a-af14-bec6e182ff03" providerId="ADAL" clId="{D99A6F95-0E0B-4D15-927C-209884CDF942}" dt="2024-11-18T23:04:17.029" v="522" actId="1076"/>
          <ac:spMkLst>
            <pc:docMk/>
            <pc:sldMk cId="3622453304" sldId="320"/>
            <ac:spMk id="13" creationId="{4328E382-54C0-58C0-1B8F-230E1D4B18AA}"/>
          </ac:spMkLst>
        </pc:spChg>
        <pc:spChg chg="add mod">
          <ac:chgData name="Miller, Anna" userId="31ea77d5-709a-473a-af14-bec6e182ff03" providerId="ADAL" clId="{D99A6F95-0E0B-4D15-927C-209884CDF942}" dt="2024-11-18T23:03:02.063" v="514" actId="1076"/>
          <ac:spMkLst>
            <pc:docMk/>
            <pc:sldMk cId="3622453304" sldId="320"/>
            <ac:spMk id="14" creationId="{608D5469-4F6F-2DDB-142F-1AA82E38B3C8}"/>
          </ac:spMkLst>
        </pc:spChg>
        <pc:spChg chg="add mod">
          <ac:chgData name="Miller, Anna" userId="31ea77d5-709a-473a-af14-bec6e182ff03" providerId="ADAL" clId="{D99A6F95-0E0B-4D15-927C-209884CDF942}" dt="2024-11-18T23:03:02.063" v="514" actId="1076"/>
          <ac:spMkLst>
            <pc:docMk/>
            <pc:sldMk cId="3622453304" sldId="320"/>
            <ac:spMk id="15" creationId="{144470AB-B52C-4199-12EB-626E4C8B4EDA}"/>
          </ac:spMkLst>
        </pc:spChg>
        <pc:spChg chg="add mod">
          <ac:chgData name="Miller, Anna" userId="31ea77d5-709a-473a-af14-bec6e182ff03" providerId="ADAL" clId="{D99A6F95-0E0B-4D15-927C-209884CDF942}" dt="2024-11-18T23:04:22.956" v="523" actId="1076"/>
          <ac:spMkLst>
            <pc:docMk/>
            <pc:sldMk cId="3622453304" sldId="320"/>
            <ac:spMk id="17" creationId="{2B64DD3E-D79A-0D08-0A70-238035228A92}"/>
          </ac:spMkLst>
        </pc:spChg>
        <pc:grpChg chg="mod">
          <ac:chgData name="Miller, Anna" userId="31ea77d5-709a-473a-af14-bec6e182ff03" providerId="ADAL" clId="{D99A6F95-0E0B-4D15-927C-209884CDF942}" dt="2024-11-18T23:04:42.114" v="526" actId="1076"/>
          <ac:grpSpMkLst>
            <pc:docMk/>
            <pc:sldMk cId="3622453304" sldId="320"/>
            <ac:grpSpMk id="2" creationId="{4BF7F759-D6AD-7A51-1C2F-DBD8849A8F36}"/>
          </ac:grpSpMkLst>
        </pc:grpChg>
        <pc:grpChg chg="del">
          <ac:chgData name="Miller, Anna" userId="31ea77d5-709a-473a-af14-bec6e182ff03" providerId="ADAL" clId="{D99A6F95-0E0B-4D15-927C-209884CDF942}" dt="2024-11-18T22:50:14.858" v="276" actId="478"/>
          <ac:grpSpMkLst>
            <pc:docMk/>
            <pc:sldMk cId="3622453304" sldId="320"/>
            <ac:grpSpMk id="5" creationId="{3976A060-1662-BC0C-1AAB-2C67B8989EDD}"/>
          </ac:grpSpMkLst>
        </pc:grpChg>
        <pc:grpChg chg="add mod">
          <ac:chgData name="Miller, Anna" userId="31ea77d5-709a-473a-af14-bec6e182ff03" providerId="ADAL" clId="{D99A6F95-0E0B-4D15-927C-209884CDF942}" dt="2024-11-18T23:04:36.262" v="524" actId="1076"/>
          <ac:grpSpMkLst>
            <pc:docMk/>
            <pc:sldMk cId="3622453304" sldId="320"/>
            <ac:grpSpMk id="16" creationId="{E635CA94-3288-CB31-A619-E1F119F7A3F1}"/>
          </ac:grpSpMkLst>
        </pc:grpChg>
        <pc:picChg chg="add del mod">
          <ac:chgData name="Miller, Anna" userId="31ea77d5-709a-473a-af14-bec6e182ff03" providerId="ADAL" clId="{D99A6F95-0E0B-4D15-927C-209884CDF942}" dt="2024-11-18T23:02:12.244" v="502" actId="478"/>
          <ac:picMkLst>
            <pc:docMk/>
            <pc:sldMk cId="3622453304" sldId="320"/>
            <ac:picMk id="11" creationId="{4B6007F4-4BCB-F15D-DCE3-8BE5D00ADA34}"/>
          </ac:picMkLst>
        </pc:picChg>
        <pc:picChg chg="add mod">
          <ac:chgData name="Miller, Anna" userId="31ea77d5-709a-473a-af14-bec6e182ff03" providerId="ADAL" clId="{D99A6F95-0E0B-4D15-927C-209884CDF942}" dt="2024-11-18T23:00:45.129" v="485" actId="166"/>
          <ac:picMkLst>
            <pc:docMk/>
            <pc:sldMk cId="3622453304" sldId="320"/>
            <ac:picMk id="2050" creationId="{A2A33AB7-0A98-1EA9-CEA4-CCD7386FEE34}"/>
          </ac:picMkLst>
        </pc:picChg>
      </pc:sldChg>
      <pc:sldChg chg="delSp modSp del mod modNotesTx">
        <pc:chgData name="Miller, Anna" userId="31ea77d5-709a-473a-af14-bec6e182ff03" providerId="ADAL" clId="{D99A6F95-0E0B-4D15-927C-209884CDF942}" dt="2024-11-21T16:49:19.010" v="789" actId="47"/>
        <pc:sldMkLst>
          <pc:docMk/>
          <pc:sldMk cId="710929375" sldId="321"/>
        </pc:sldMkLst>
        <pc:spChg chg="del">
          <ac:chgData name="Miller, Anna" userId="31ea77d5-709a-473a-af14-bec6e182ff03" providerId="ADAL" clId="{D99A6F95-0E0B-4D15-927C-209884CDF942}" dt="2024-11-21T16:10:01.974" v="766" actId="478"/>
          <ac:spMkLst>
            <pc:docMk/>
            <pc:sldMk cId="710929375" sldId="321"/>
            <ac:spMk id="16" creationId="{1E953CB9-28D1-20FF-CBC3-446D95DFB596}"/>
          </ac:spMkLst>
        </pc:spChg>
        <pc:spChg chg="mod">
          <ac:chgData name="Miller, Anna" userId="31ea77d5-709a-473a-af14-bec6e182ff03" providerId="ADAL" clId="{D99A6F95-0E0B-4D15-927C-209884CDF942}" dt="2024-11-21T16:26:50.776" v="778" actId="1076"/>
          <ac:spMkLst>
            <pc:docMk/>
            <pc:sldMk cId="710929375" sldId="321"/>
            <ac:spMk id="17" creationId="{B837ED03-C5BF-D51E-C08F-F361BB7AECDD}"/>
          </ac:spMkLst>
        </pc:spChg>
        <pc:spChg chg="del mod">
          <ac:chgData name="Miller, Anna" userId="31ea77d5-709a-473a-af14-bec6e182ff03" providerId="ADAL" clId="{D99A6F95-0E0B-4D15-927C-209884CDF942}" dt="2024-11-19T19:15:28.074" v="580" actId="478"/>
          <ac:spMkLst>
            <pc:docMk/>
            <pc:sldMk cId="710929375" sldId="321"/>
            <ac:spMk id="18" creationId="{33BD9E2D-5838-98DF-BA02-6CE6B2287009}"/>
          </ac:spMkLst>
        </pc:spChg>
      </pc:sldChg>
      <pc:sldChg chg="addSp delSp modSp mod setBg modNotesTx">
        <pc:chgData name="Miller, Anna" userId="31ea77d5-709a-473a-af14-bec6e182ff03" providerId="ADAL" clId="{D99A6F95-0E0B-4D15-927C-209884CDF942}" dt="2024-11-21T21:59:54.237" v="7157" actId="1076"/>
        <pc:sldMkLst>
          <pc:docMk/>
          <pc:sldMk cId="2600227617" sldId="322"/>
        </pc:sldMkLst>
        <pc:spChg chg="del">
          <ac:chgData name="Miller, Anna" userId="31ea77d5-709a-473a-af14-bec6e182ff03" providerId="ADAL" clId="{D99A6F95-0E0B-4D15-927C-209884CDF942}" dt="2024-11-21T16:50:35.397" v="824" actId="478"/>
          <ac:spMkLst>
            <pc:docMk/>
            <pc:sldMk cId="2600227617" sldId="322"/>
            <ac:spMk id="2" creationId="{0995B0BD-8604-1008-5100-4701A49B2300}"/>
          </ac:spMkLst>
        </pc:spChg>
        <pc:spChg chg="add mod ord">
          <ac:chgData name="Miller, Anna" userId="31ea77d5-709a-473a-af14-bec6e182ff03" providerId="ADAL" clId="{D99A6F95-0E0B-4D15-927C-209884CDF942}" dt="2024-11-21T21:59:10.126" v="7143" actId="1076"/>
          <ac:spMkLst>
            <pc:docMk/>
            <pc:sldMk cId="2600227617" sldId="322"/>
            <ac:spMk id="2" creationId="{EE1510E3-ABEB-DFB7-8B4F-51B29F9D997D}"/>
          </ac:spMkLst>
        </pc:spChg>
        <pc:spChg chg="del">
          <ac:chgData name="Miller, Anna" userId="31ea77d5-709a-473a-af14-bec6e182ff03" providerId="ADAL" clId="{D99A6F95-0E0B-4D15-927C-209884CDF942}" dt="2024-11-21T16:50:36.512" v="825" actId="478"/>
          <ac:spMkLst>
            <pc:docMk/>
            <pc:sldMk cId="2600227617" sldId="322"/>
            <ac:spMk id="3" creationId="{4052B5F7-6964-5A80-83B6-23D28D7569B5}"/>
          </ac:spMkLst>
        </pc:spChg>
        <pc:spChg chg="del mod">
          <ac:chgData name="Miller, Anna" userId="31ea77d5-709a-473a-af14-bec6e182ff03" providerId="ADAL" clId="{D99A6F95-0E0B-4D15-927C-209884CDF942}" dt="2024-11-21T16:52:20.800" v="839" actId="478"/>
          <ac:spMkLst>
            <pc:docMk/>
            <pc:sldMk cId="2600227617" sldId="322"/>
            <ac:spMk id="4" creationId="{75E5150B-C579-EDB2-045E-D8EED49B3D47}"/>
          </ac:spMkLst>
        </pc:spChg>
        <pc:spChg chg="del mod">
          <ac:chgData name="Miller, Anna" userId="31ea77d5-709a-473a-af14-bec6e182ff03" providerId="ADAL" clId="{D99A6F95-0E0B-4D15-927C-209884CDF942}" dt="2024-11-21T16:50:31.491" v="823"/>
          <ac:spMkLst>
            <pc:docMk/>
            <pc:sldMk cId="2600227617" sldId="322"/>
            <ac:spMk id="5" creationId="{9DF94E1E-3FA7-83B4-AB22-AF9714E05E15}"/>
          </ac:spMkLst>
        </pc:spChg>
        <pc:spChg chg="mod ord">
          <ac:chgData name="Miller, Anna" userId="31ea77d5-709a-473a-af14-bec6e182ff03" providerId="ADAL" clId="{D99A6F95-0E0B-4D15-927C-209884CDF942}" dt="2024-11-21T21:59:54.237" v="7157" actId="1076"/>
          <ac:spMkLst>
            <pc:docMk/>
            <pc:sldMk cId="2600227617" sldId="322"/>
            <ac:spMk id="6" creationId="{06563E96-4227-CFDA-86D6-84927AEF0F1A}"/>
          </ac:spMkLst>
        </pc:spChg>
        <pc:spChg chg="mod ord">
          <ac:chgData name="Miller, Anna" userId="31ea77d5-709a-473a-af14-bec6e182ff03" providerId="ADAL" clId="{D99A6F95-0E0B-4D15-927C-209884CDF942}" dt="2024-11-21T21:59:42.978" v="7155" actId="113"/>
          <ac:spMkLst>
            <pc:docMk/>
            <pc:sldMk cId="2600227617" sldId="322"/>
            <ac:spMk id="7" creationId="{D259B544-F5ED-5282-AAF1-0DBE401BC0F0}"/>
          </ac:spMkLst>
        </pc:spChg>
        <pc:spChg chg="add mod ord">
          <ac:chgData name="Miller, Anna" userId="31ea77d5-709a-473a-af14-bec6e182ff03" providerId="ADAL" clId="{D99A6F95-0E0B-4D15-927C-209884CDF942}" dt="2024-11-21T17:00:02.721" v="946" actId="207"/>
          <ac:spMkLst>
            <pc:docMk/>
            <pc:sldMk cId="2600227617" sldId="322"/>
            <ac:spMk id="9" creationId="{44875C65-0985-1FCD-C5A2-71EB2B307404}"/>
          </ac:spMkLst>
        </pc:spChg>
        <pc:spChg chg="add mod ord">
          <ac:chgData name="Miller, Anna" userId="31ea77d5-709a-473a-af14-bec6e182ff03" providerId="ADAL" clId="{D99A6F95-0E0B-4D15-927C-209884CDF942}" dt="2024-11-21T20:58:52.929" v="5351" actId="1076"/>
          <ac:spMkLst>
            <pc:docMk/>
            <pc:sldMk cId="2600227617" sldId="322"/>
            <ac:spMk id="10" creationId="{22A593C7-AA3A-2008-F56D-F4A53A2DF6AD}"/>
          </ac:spMkLst>
        </pc:spChg>
        <pc:spChg chg="mod">
          <ac:chgData name="Miller, Anna" userId="31ea77d5-709a-473a-af14-bec6e182ff03" providerId="ADAL" clId="{D99A6F95-0E0B-4D15-927C-209884CDF942}" dt="2024-11-21T16:55:13.355" v="884"/>
          <ac:spMkLst>
            <pc:docMk/>
            <pc:sldMk cId="2600227617" sldId="322"/>
            <ac:spMk id="12" creationId="{FD8E190C-B2D2-68FC-2535-FFDDE0E57D0A}"/>
          </ac:spMkLst>
        </pc:spChg>
        <pc:spChg chg="mod">
          <ac:chgData name="Miller, Anna" userId="31ea77d5-709a-473a-af14-bec6e182ff03" providerId="ADAL" clId="{D99A6F95-0E0B-4D15-927C-209884CDF942}" dt="2024-11-21T16:55:13.355" v="884"/>
          <ac:spMkLst>
            <pc:docMk/>
            <pc:sldMk cId="2600227617" sldId="322"/>
            <ac:spMk id="14" creationId="{CE17C4DB-693E-FC46-36F8-9C3E619BD252}"/>
          </ac:spMkLst>
        </pc:spChg>
        <pc:spChg chg="add del mod ord">
          <ac:chgData name="Miller, Anna" userId="31ea77d5-709a-473a-af14-bec6e182ff03" providerId="ADAL" clId="{D99A6F95-0E0B-4D15-927C-209884CDF942}" dt="2024-11-21T21:58:27.753" v="7135" actId="478"/>
          <ac:spMkLst>
            <pc:docMk/>
            <pc:sldMk cId="2600227617" sldId="322"/>
            <ac:spMk id="15" creationId="{E19B0FFB-73BF-36D9-9DA9-E7EAEBAB16A1}"/>
          </ac:spMkLst>
        </pc:spChg>
        <pc:spChg chg="add del">
          <ac:chgData name="Miller, Anna" userId="31ea77d5-709a-473a-af14-bec6e182ff03" providerId="ADAL" clId="{D99A6F95-0E0B-4D15-927C-209884CDF942}" dt="2024-11-21T21:21:06.041" v="6566" actId="11529"/>
          <ac:spMkLst>
            <pc:docMk/>
            <pc:sldMk cId="2600227617" sldId="322"/>
            <ac:spMk id="16" creationId="{447BE183-B108-7FAC-F15B-3FBEBC84D50C}"/>
          </ac:spMkLst>
        </pc:spChg>
        <pc:grpChg chg="add del mod ord">
          <ac:chgData name="Miller, Anna" userId="31ea77d5-709a-473a-af14-bec6e182ff03" providerId="ADAL" clId="{D99A6F95-0E0B-4D15-927C-209884CDF942}" dt="2024-11-21T17:16:25.471" v="1018" actId="478"/>
          <ac:grpSpMkLst>
            <pc:docMk/>
            <pc:sldMk cId="2600227617" sldId="322"/>
            <ac:grpSpMk id="11" creationId="{053233F5-8FEB-2292-0273-A57F3117F4E7}"/>
          </ac:grpSpMkLst>
        </pc:grpChg>
        <pc:picChg chg="add del mod">
          <ac:chgData name="Miller, Anna" userId="31ea77d5-709a-473a-af14-bec6e182ff03" providerId="ADAL" clId="{D99A6F95-0E0B-4D15-927C-209884CDF942}" dt="2024-11-21T17:01:05.586" v="947" actId="478"/>
          <ac:picMkLst>
            <pc:docMk/>
            <pc:sldMk cId="2600227617" sldId="322"/>
            <ac:picMk id="8" creationId="{360C060A-63C5-9C52-F479-634DA66EFECE}"/>
          </ac:picMkLst>
        </pc:picChg>
        <pc:picChg chg="add del mod">
          <ac:chgData name="Miller, Anna" userId="31ea77d5-709a-473a-af14-bec6e182ff03" providerId="ADAL" clId="{D99A6F95-0E0B-4D15-927C-209884CDF942}" dt="2024-11-21T16:51:56.847" v="832" actId="478"/>
          <ac:picMkLst>
            <pc:docMk/>
            <pc:sldMk cId="2600227617" sldId="322"/>
            <ac:picMk id="1026" creationId="{F15BC662-A69A-1A01-5C57-88A2BC6EAB9A}"/>
          </ac:picMkLst>
        </pc:picChg>
        <pc:picChg chg="add del mod">
          <ac:chgData name="Miller, Anna" userId="31ea77d5-709a-473a-af14-bec6e182ff03" providerId="ADAL" clId="{D99A6F95-0E0B-4D15-927C-209884CDF942}" dt="2024-11-21T16:52:13.121" v="837" actId="478"/>
          <ac:picMkLst>
            <pc:docMk/>
            <pc:sldMk cId="2600227617" sldId="322"/>
            <ac:picMk id="1028" creationId="{BE65EA68-FD82-B170-E88D-465AF4D02777}"/>
          </ac:picMkLst>
        </pc:picChg>
        <pc:picChg chg="add del mod">
          <ac:chgData name="Miller, Anna" userId="31ea77d5-709a-473a-af14-bec6e182ff03" providerId="ADAL" clId="{D99A6F95-0E0B-4D15-927C-209884CDF942}" dt="2024-11-21T17:03:39.886" v="962" actId="478"/>
          <ac:picMkLst>
            <pc:docMk/>
            <pc:sldMk cId="2600227617" sldId="322"/>
            <ac:picMk id="1030" creationId="{94CA59FA-4C32-3283-E2F3-24B9FC717387}"/>
          </ac:picMkLst>
        </pc:picChg>
        <pc:picChg chg="add mod">
          <ac:chgData name="Miller, Anna" userId="31ea77d5-709a-473a-af14-bec6e182ff03" providerId="ADAL" clId="{D99A6F95-0E0B-4D15-927C-209884CDF942}" dt="2024-11-21T17:30:11.802" v="1102" actId="1076"/>
          <ac:picMkLst>
            <pc:docMk/>
            <pc:sldMk cId="2600227617" sldId="322"/>
            <ac:picMk id="1032" creationId="{66E6CBDC-7D83-FAA6-2B20-EEA8B73DC6FF}"/>
          </ac:picMkLst>
        </pc:picChg>
        <pc:cxnChg chg="add">
          <ac:chgData name="Miller, Anna" userId="31ea77d5-709a-473a-af14-bec6e182ff03" providerId="ADAL" clId="{D99A6F95-0E0B-4D15-927C-209884CDF942}" dt="2024-11-21T16:52:36.730" v="842" actId="26606"/>
          <ac:cxnSpMkLst>
            <pc:docMk/>
            <pc:sldMk cId="2600227617" sldId="322"/>
            <ac:cxnSpMk id="13" creationId="{1503BFE4-729B-D9D0-C17B-501E6AF1127A}"/>
          </ac:cxnSpMkLst>
        </pc:cxnChg>
      </pc:sldChg>
      <pc:sldChg chg="addSp delSp modSp add mod ord modNotesTx">
        <pc:chgData name="Miller, Anna" userId="31ea77d5-709a-473a-af14-bec6e182ff03" providerId="ADAL" clId="{D99A6F95-0E0B-4D15-927C-209884CDF942}" dt="2024-11-21T22:13:25.875" v="7381" actId="1076"/>
        <pc:sldMkLst>
          <pc:docMk/>
          <pc:sldMk cId="3612058698" sldId="323"/>
        </pc:sldMkLst>
        <pc:spChg chg="add del mod ord">
          <ac:chgData name="Miller, Anna" userId="31ea77d5-709a-473a-af14-bec6e182ff03" providerId="ADAL" clId="{D99A6F95-0E0B-4D15-927C-209884CDF942}" dt="2024-11-21T22:00:03.268" v="7159" actId="478"/>
          <ac:spMkLst>
            <pc:docMk/>
            <pc:sldMk cId="3612058698" sldId="323"/>
            <ac:spMk id="2" creationId="{90DB0CCE-DF34-EB04-184C-B77BE7185896}"/>
          </ac:spMkLst>
        </pc:spChg>
        <pc:spChg chg="add del mod">
          <ac:chgData name="Miller, Anna" userId="31ea77d5-709a-473a-af14-bec6e182ff03" providerId="ADAL" clId="{D99A6F95-0E0B-4D15-927C-209884CDF942}" dt="2024-11-21T22:12:53.896" v="7375" actId="478"/>
          <ac:spMkLst>
            <pc:docMk/>
            <pc:sldMk cId="3612058698" sldId="323"/>
            <ac:spMk id="3" creationId="{DD276B0A-99B2-0472-B30A-6B05C2BB4C28}"/>
          </ac:spMkLst>
        </pc:spChg>
        <pc:spChg chg="add del">
          <ac:chgData name="Miller, Anna" userId="31ea77d5-709a-473a-af14-bec6e182ff03" providerId="ADAL" clId="{D99A6F95-0E0B-4D15-927C-209884CDF942}" dt="2024-11-21T17:21:02.232" v="1039" actId="22"/>
          <ac:spMkLst>
            <pc:docMk/>
            <pc:sldMk cId="3612058698" sldId="323"/>
            <ac:spMk id="4" creationId="{09DD8AF5-E772-F087-4738-CC7C6A15253D}"/>
          </ac:spMkLst>
        </pc:spChg>
        <pc:spChg chg="add mod">
          <ac:chgData name="Miller, Anna" userId="31ea77d5-709a-473a-af14-bec6e182ff03" providerId="ADAL" clId="{D99A6F95-0E0B-4D15-927C-209884CDF942}" dt="2024-11-21T22:13:22.694" v="7380" actId="1076"/>
          <ac:spMkLst>
            <pc:docMk/>
            <pc:sldMk cId="3612058698" sldId="323"/>
            <ac:spMk id="4" creationId="{3866D446-1D83-9982-79E9-2CA2E91516C3}"/>
          </ac:spMkLst>
        </pc:spChg>
        <pc:spChg chg="mod ord">
          <ac:chgData name="Miller, Anna" userId="31ea77d5-709a-473a-af14-bec6e182ff03" providerId="ADAL" clId="{D99A6F95-0E0B-4D15-927C-209884CDF942}" dt="2024-11-21T22:00:49.795" v="7172" actId="1076"/>
          <ac:spMkLst>
            <pc:docMk/>
            <pc:sldMk cId="3612058698" sldId="323"/>
            <ac:spMk id="6" creationId="{1112E4EB-0C24-78D2-087F-9EFADC8447C1}"/>
          </ac:spMkLst>
        </pc:spChg>
        <pc:spChg chg="mod ord">
          <ac:chgData name="Miller, Anna" userId="31ea77d5-709a-473a-af14-bec6e182ff03" providerId="ADAL" clId="{D99A6F95-0E0B-4D15-927C-209884CDF942}" dt="2024-11-21T22:13:25.875" v="7381" actId="1076"/>
          <ac:spMkLst>
            <pc:docMk/>
            <pc:sldMk cId="3612058698" sldId="323"/>
            <ac:spMk id="7" creationId="{A8A41692-6DF5-BE56-0FF2-5F03D8EC834A}"/>
          </ac:spMkLst>
        </pc:spChg>
        <pc:spChg chg="mod">
          <ac:chgData name="Miller, Anna" userId="31ea77d5-709a-473a-af14-bec6e182ff03" providerId="ADAL" clId="{D99A6F95-0E0B-4D15-927C-209884CDF942}" dt="2024-11-21T22:01:18.686" v="7175" actId="1076"/>
          <ac:spMkLst>
            <pc:docMk/>
            <pc:sldMk cId="3612058698" sldId="323"/>
            <ac:spMk id="9" creationId="{5E82CC9A-D8EA-BEA2-9669-07F438C3A6CD}"/>
          </ac:spMkLst>
        </pc:spChg>
        <pc:spChg chg="mod ord">
          <ac:chgData name="Miller, Anna" userId="31ea77d5-709a-473a-af14-bec6e182ff03" providerId="ADAL" clId="{D99A6F95-0E0B-4D15-927C-209884CDF942}" dt="2024-11-21T17:32:02.289" v="1119" actId="166"/>
          <ac:spMkLst>
            <pc:docMk/>
            <pc:sldMk cId="3612058698" sldId="323"/>
            <ac:spMk id="10" creationId="{787FDCD1-5FCB-AC48-48F5-0C0B10C7FC84}"/>
          </ac:spMkLst>
        </pc:spChg>
        <pc:spChg chg="add del mod">
          <ac:chgData name="Miller, Anna" userId="31ea77d5-709a-473a-af14-bec6e182ff03" providerId="ADAL" clId="{D99A6F95-0E0B-4D15-927C-209884CDF942}" dt="2024-11-21T17:21:11.199" v="1043" actId="478"/>
          <ac:spMkLst>
            <pc:docMk/>
            <pc:sldMk cId="3612058698" sldId="323"/>
            <ac:spMk id="15" creationId="{CDFFEF7B-3195-DAE2-FE31-24792595A243}"/>
          </ac:spMkLst>
        </pc:spChg>
        <pc:spChg chg="add del">
          <ac:chgData name="Miller, Anna" userId="31ea77d5-709a-473a-af14-bec6e182ff03" providerId="ADAL" clId="{D99A6F95-0E0B-4D15-927C-209884CDF942}" dt="2024-11-21T17:21:32.362" v="1045" actId="22"/>
          <ac:spMkLst>
            <pc:docMk/>
            <pc:sldMk cId="3612058698" sldId="323"/>
            <ac:spMk id="17" creationId="{540E76A8-FBF3-7D3E-10ED-35AD3254891F}"/>
          </ac:spMkLst>
        </pc:spChg>
        <pc:spChg chg="add del">
          <ac:chgData name="Miller, Anna" userId="31ea77d5-709a-473a-af14-bec6e182ff03" providerId="ADAL" clId="{D99A6F95-0E0B-4D15-927C-209884CDF942}" dt="2024-11-21T17:21:46.571" v="1047" actId="478"/>
          <ac:spMkLst>
            <pc:docMk/>
            <pc:sldMk cId="3612058698" sldId="323"/>
            <ac:spMk id="19" creationId="{4111D145-5EE0-3949-B63E-94674148C0D0}"/>
          </ac:spMkLst>
        </pc:spChg>
        <pc:spChg chg="add del mod">
          <ac:chgData name="Miller, Anna" userId="31ea77d5-709a-473a-af14-bec6e182ff03" providerId="ADAL" clId="{D99A6F95-0E0B-4D15-927C-209884CDF942}" dt="2024-11-21T17:24:25.370" v="1069" actId="478"/>
          <ac:spMkLst>
            <pc:docMk/>
            <pc:sldMk cId="3612058698" sldId="323"/>
            <ac:spMk id="23" creationId="{D9E5E8F1-D7A7-7655-DF37-01739538FB30}"/>
          </ac:spMkLst>
        </pc:spChg>
        <pc:spChg chg="add del">
          <ac:chgData name="Miller, Anna" userId="31ea77d5-709a-473a-af14-bec6e182ff03" providerId="ADAL" clId="{D99A6F95-0E0B-4D15-927C-209884CDF942}" dt="2024-11-21T17:25:39.815" v="1073" actId="22"/>
          <ac:spMkLst>
            <pc:docMk/>
            <pc:sldMk cId="3612058698" sldId="323"/>
            <ac:spMk id="25" creationId="{82A0C019-E2A7-1406-8CAB-E39243B9E3EC}"/>
          </ac:spMkLst>
        </pc:spChg>
        <pc:spChg chg="add del mod">
          <ac:chgData name="Miller, Anna" userId="31ea77d5-709a-473a-af14-bec6e182ff03" providerId="ADAL" clId="{D99A6F95-0E0B-4D15-927C-209884CDF942}" dt="2024-11-21T17:26:13.568" v="1076" actId="478"/>
          <ac:spMkLst>
            <pc:docMk/>
            <pc:sldMk cId="3612058698" sldId="323"/>
            <ac:spMk id="27" creationId="{3B72DFB7-2B71-0776-C9E4-B4CB8D6B8B7D}"/>
          </ac:spMkLst>
        </pc:spChg>
        <pc:spChg chg="add del">
          <ac:chgData name="Miller, Anna" userId="31ea77d5-709a-473a-af14-bec6e182ff03" providerId="ADAL" clId="{D99A6F95-0E0B-4D15-927C-209884CDF942}" dt="2024-11-21T17:26:16.186" v="1078" actId="478"/>
          <ac:spMkLst>
            <pc:docMk/>
            <pc:sldMk cId="3612058698" sldId="323"/>
            <ac:spMk id="29" creationId="{905B4A8D-164B-A8C7-3051-B5DF3486EA11}"/>
          </ac:spMkLst>
        </pc:spChg>
        <pc:grpChg chg="del mod">
          <ac:chgData name="Miller, Anna" userId="31ea77d5-709a-473a-af14-bec6e182ff03" providerId="ADAL" clId="{D99A6F95-0E0B-4D15-927C-209884CDF942}" dt="2024-11-21T17:18:15.688" v="1034" actId="478"/>
          <ac:grpSpMkLst>
            <pc:docMk/>
            <pc:sldMk cId="3612058698" sldId="323"/>
            <ac:grpSpMk id="11" creationId="{1BBA1322-408B-9EBD-DD24-E0937C889CEC}"/>
          </ac:grpSpMkLst>
        </pc:grpChg>
        <pc:picChg chg="del">
          <ac:chgData name="Miller, Anna" userId="31ea77d5-709a-473a-af14-bec6e182ff03" providerId="ADAL" clId="{D99A6F95-0E0B-4D15-927C-209884CDF942}" dt="2024-11-21T16:57:52.369" v="929" actId="478"/>
          <ac:picMkLst>
            <pc:docMk/>
            <pc:sldMk cId="3612058698" sldId="323"/>
            <ac:picMk id="8" creationId="{22597B15-FA86-05CD-F77B-644759C47D6A}"/>
          </ac:picMkLst>
        </pc:picChg>
        <pc:picChg chg="add del mod modCrop">
          <ac:chgData name="Miller, Anna" userId="31ea77d5-709a-473a-af14-bec6e182ff03" providerId="ADAL" clId="{D99A6F95-0E0B-4D15-927C-209884CDF942}" dt="2024-11-21T17:24:08.053" v="1066" actId="478"/>
          <ac:picMkLst>
            <pc:docMk/>
            <pc:sldMk cId="3612058698" sldId="323"/>
            <ac:picMk id="21" creationId="{396FB494-9EC3-70FE-188F-8E9E3C1E047B}"/>
          </ac:picMkLst>
        </pc:picChg>
        <pc:picChg chg="add del mod modCrop">
          <ac:chgData name="Miller, Anna" userId="31ea77d5-709a-473a-af14-bec6e182ff03" providerId="ADAL" clId="{D99A6F95-0E0B-4D15-927C-209884CDF942}" dt="2024-11-21T17:29:34.914" v="1097" actId="478"/>
          <ac:picMkLst>
            <pc:docMk/>
            <pc:sldMk cId="3612058698" sldId="323"/>
            <ac:picMk id="31" creationId="{671A6ACF-45CC-62C2-D1FC-9EC0D27BDBB8}"/>
          </ac:picMkLst>
        </pc:picChg>
        <pc:picChg chg="add del">
          <ac:chgData name="Miller, Anna" userId="31ea77d5-709a-473a-af14-bec6e182ff03" providerId="ADAL" clId="{D99A6F95-0E0B-4D15-927C-209884CDF942}" dt="2024-11-21T17:29:33.129" v="1096" actId="478"/>
          <ac:picMkLst>
            <pc:docMk/>
            <pc:sldMk cId="3612058698" sldId="323"/>
            <ac:picMk id="32" creationId="{B08ACD72-C0AD-A668-D7A3-6B1EE75DE3E7}"/>
          </ac:picMkLst>
        </pc:picChg>
        <pc:picChg chg="add mod modCrop">
          <ac:chgData name="Miller, Anna" userId="31ea77d5-709a-473a-af14-bec6e182ff03" providerId="ADAL" clId="{D99A6F95-0E0B-4D15-927C-209884CDF942}" dt="2024-11-21T17:34:29.857" v="1141" actId="14100"/>
          <ac:picMkLst>
            <pc:docMk/>
            <pc:sldMk cId="3612058698" sldId="323"/>
            <ac:picMk id="33" creationId="{55C89B66-E6FA-D279-358E-C90692E41EE6}"/>
          </ac:picMkLst>
        </pc:picChg>
        <pc:picChg chg="add del mod">
          <ac:chgData name="Miller, Anna" userId="31ea77d5-709a-473a-af14-bec6e182ff03" providerId="ADAL" clId="{D99A6F95-0E0B-4D15-927C-209884CDF942}" dt="2024-11-21T17:06:00.742" v="971" actId="478"/>
          <ac:picMkLst>
            <pc:docMk/>
            <pc:sldMk cId="3612058698" sldId="323"/>
            <ac:picMk id="2050" creationId="{CD4C2970-4000-E639-D663-4D587E4EEAA0}"/>
          </ac:picMkLst>
        </pc:picChg>
        <pc:picChg chg="add del mod">
          <ac:chgData name="Miller, Anna" userId="31ea77d5-709a-473a-af14-bec6e182ff03" providerId="ADAL" clId="{D99A6F95-0E0B-4D15-927C-209884CDF942}" dt="2024-11-21T17:06:26.993" v="977" actId="478"/>
          <ac:picMkLst>
            <pc:docMk/>
            <pc:sldMk cId="3612058698" sldId="323"/>
            <ac:picMk id="2052" creationId="{41080B71-6045-6325-52A1-0DE44725BAF0}"/>
          </ac:picMkLst>
        </pc:picChg>
      </pc:sldChg>
      <pc:sldChg chg="addSp delSp modSp new mod modNotesTx">
        <pc:chgData name="Miller, Anna" userId="31ea77d5-709a-473a-af14-bec6e182ff03" providerId="ADAL" clId="{D99A6F95-0E0B-4D15-927C-209884CDF942}" dt="2024-11-21T21:18:44.585" v="6467" actId="207"/>
        <pc:sldMkLst>
          <pc:docMk/>
          <pc:sldMk cId="700672831" sldId="324"/>
        </pc:sldMkLst>
        <pc:spChg chg="mod">
          <ac:chgData name="Miller, Anna" userId="31ea77d5-709a-473a-af14-bec6e182ff03" providerId="ADAL" clId="{D99A6F95-0E0B-4D15-927C-209884CDF942}" dt="2024-11-21T21:18:44.585" v="6467" actId="207"/>
          <ac:spMkLst>
            <pc:docMk/>
            <pc:sldMk cId="700672831" sldId="324"/>
            <ac:spMk id="4" creationId="{89B98BC2-481C-4896-45E9-86879E65192E}"/>
          </ac:spMkLst>
        </pc:spChg>
        <pc:spChg chg="del mod">
          <ac:chgData name="Miller, Anna" userId="31ea77d5-709a-473a-af14-bec6e182ff03" providerId="ADAL" clId="{D99A6F95-0E0B-4D15-927C-209884CDF942}" dt="2024-11-21T20:19:29.345" v="3482" actId="478"/>
          <ac:spMkLst>
            <pc:docMk/>
            <pc:sldMk cId="700672831" sldId="324"/>
            <ac:spMk id="5" creationId="{09E79F31-A2EF-203C-B535-7BD41675B8D3}"/>
          </ac:spMkLst>
        </pc:spChg>
        <pc:spChg chg="add mod">
          <ac:chgData name="Miller, Anna" userId="31ea77d5-709a-473a-af14-bec6e182ff03" providerId="ADAL" clId="{D99A6F95-0E0B-4D15-927C-209884CDF942}" dt="2024-11-21T21:08:00.725" v="5861" actId="255"/>
          <ac:spMkLst>
            <pc:docMk/>
            <pc:sldMk cId="700672831" sldId="324"/>
            <ac:spMk id="7" creationId="{71CC9028-F2B0-0A7F-1C75-D7917CAC1D2E}"/>
          </ac:spMkLst>
        </pc:spChg>
        <pc:grpChg chg="add del mod">
          <ac:chgData name="Miller, Anna" userId="31ea77d5-709a-473a-af14-bec6e182ff03" providerId="ADAL" clId="{D99A6F95-0E0B-4D15-927C-209884CDF942}" dt="2024-11-21T20:19:29.345" v="3482" actId="478"/>
          <ac:grpSpMkLst>
            <pc:docMk/>
            <pc:sldMk cId="700672831" sldId="324"/>
            <ac:grpSpMk id="3" creationId="{825FAB23-1FEF-22B7-9F8E-2A892384BD0C}"/>
          </ac:grpSpMkLst>
        </pc:grpChg>
        <pc:grpChg chg="add mod">
          <ac:chgData name="Miller, Anna" userId="31ea77d5-709a-473a-af14-bec6e182ff03" providerId="ADAL" clId="{D99A6F95-0E0B-4D15-927C-209884CDF942}" dt="2024-11-21T20:19:27.001" v="3481" actId="1076"/>
          <ac:grpSpMkLst>
            <pc:docMk/>
            <pc:sldMk cId="700672831" sldId="324"/>
            <ac:grpSpMk id="8" creationId="{268917F7-781A-B112-192C-759ACEC708DA}"/>
          </ac:grpSpMkLst>
        </pc:grpChg>
        <pc:picChg chg="add mod ord modCrop">
          <ac:chgData name="Miller, Anna" userId="31ea77d5-709a-473a-af14-bec6e182ff03" providerId="ADAL" clId="{D99A6F95-0E0B-4D15-927C-209884CDF942}" dt="2024-11-21T21:09:11.329" v="5885" actId="29295"/>
          <ac:picMkLst>
            <pc:docMk/>
            <pc:sldMk cId="700672831" sldId="324"/>
            <ac:picMk id="2" creationId="{AE82A8EB-EAC3-513C-E7F0-D164FA83C4BC}"/>
          </ac:picMkLst>
        </pc:picChg>
      </pc:sldChg>
      <pc:sldChg chg="delSp modSp add del mod ord modNotesTx">
        <pc:chgData name="Miller, Anna" userId="31ea77d5-709a-473a-af14-bec6e182ff03" providerId="ADAL" clId="{D99A6F95-0E0B-4D15-927C-209884CDF942}" dt="2024-11-21T18:37:19.327" v="3166" actId="47"/>
        <pc:sldMkLst>
          <pc:docMk/>
          <pc:sldMk cId="2158272757" sldId="324"/>
        </pc:sldMkLst>
        <pc:spChg chg="mod">
          <ac:chgData name="Miller, Anna" userId="31ea77d5-709a-473a-af14-bec6e182ff03" providerId="ADAL" clId="{D99A6F95-0E0B-4D15-927C-209884CDF942}" dt="2024-11-21T18:31:22.742" v="2786" actId="1076"/>
          <ac:spMkLst>
            <pc:docMk/>
            <pc:sldMk cId="2158272757" sldId="324"/>
            <ac:spMk id="13" creationId="{D35F1945-A990-6A7E-9356-ECAE675C2D66}"/>
          </ac:spMkLst>
        </pc:spChg>
        <pc:spChg chg="del mod">
          <ac:chgData name="Miller, Anna" userId="31ea77d5-709a-473a-af14-bec6e182ff03" providerId="ADAL" clId="{D99A6F95-0E0B-4D15-927C-209884CDF942}" dt="2024-11-21T18:32:18.921" v="2875" actId="478"/>
          <ac:spMkLst>
            <pc:docMk/>
            <pc:sldMk cId="2158272757" sldId="324"/>
            <ac:spMk id="14" creationId="{5A626DED-104C-E93B-FC35-A658E89377BC}"/>
          </ac:spMkLst>
        </pc:spChg>
        <pc:spChg chg="del mod">
          <ac:chgData name="Miller, Anna" userId="31ea77d5-709a-473a-af14-bec6e182ff03" providerId="ADAL" clId="{D99A6F95-0E0B-4D15-927C-209884CDF942}" dt="2024-11-21T18:32:21.171" v="2877" actId="478"/>
          <ac:spMkLst>
            <pc:docMk/>
            <pc:sldMk cId="2158272757" sldId="324"/>
            <ac:spMk id="15" creationId="{2C915F2D-4945-AD14-AF78-F57BBE878FEF}"/>
          </ac:spMkLst>
        </pc:spChg>
        <pc:spChg chg="del">
          <ac:chgData name="Miller, Anna" userId="31ea77d5-709a-473a-af14-bec6e182ff03" providerId="ADAL" clId="{D99A6F95-0E0B-4D15-927C-209884CDF942}" dt="2024-11-21T18:32:22.759" v="2878" actId="478"/>
          <ac:spMkLst>
            <pc:docMk/>
            <pc:sldMk cId="2158272757" sldId="324"/>
            <ac:spMk id="16" creationId="{27473C5F-3D28-B31D-E3B9-575784D99343}"/>
          </ac:spMkLst>
        </pc:spChg>
        <pc:spChg chg="del">
          <ac:chgData name="Miller, Anna" userId="31ea77d5-709a-473a-af14-bec6e182ff03" providerId="ADAL" clId="{D99A6F95-0E0B-4D15-927C-209884CDF942}" dt="2024-11-21T18:32:24.875" v="2879" actId="478"/>
          <ac:spMkLst>
            <pc:docMk/>
            <pc:sldMk cId="2158272757" sldId="324"/>
            <ac:spMk id="17" creationId="{284A1647-352E-D13F-81D5-1A2D0E32350D}"/>
          </ac:spMkLst>
        </pc:spChg>
        <pc:spChg chg="del">
          <ac:chgData name="Miller, Anna" userId="31ea77d5-709a-473a-af14-bec6e182ff03" providerId="ADAL" clId="{D99A6F95-0E0B-4D15-927C-209884CDF942}" dt="2024-11-21T18:32:26.521" v="2880" actId="478"/>
          <ac:spMkLst>
            <pc:docMk/>
            <pc:sldMk cId="2158272757" sldId="324"/>
            <ac:spMk id="18" creationId="{21F2962D-41FF-4B5E-B240-706FD1C922E2}"/>
          </ac:spMkLst>
        </pc:spChg>
        <pc:spChg chg="del mod">
          <ac:chgData name="Miller, Anna" userId="31ea77d5-709a-473a-af14-bec6e182ff03" providerId="ADAL" clId="{D99A6F95-0E0B-4D15-927C-209884CDF942}" dt="2024-11-21T18:32:29.264" v="2882" actId="478"/>
          <ac:spMkLst>
            <pc:docMk/>
            <pc:sldMk cId="2158272757" sldId="324"/>
            <ac:spMk id="19" creationId="{D4377CF3-5DDC-A431-6F90-890517A89E4F}"/>
          </ac:spMkLst>
        </pc:spChg>
        <pc:grpChg chg="del mod">
          <ac:chgData name="Miller, Anna" userId="31ea77d5-709a-473a-af14-bec6e182ff03" providerId="ADAL" clId="{D99A6F95-0E0B-4D15-927C-209884CDF942}" dt="2024-11-21T18:32:12.090" v="2871" actId="478"/>
          <ac:grpSpMkLst>
            <pc:docMk/>
            <pc:sldMk cId="2158272757" sldId="324"/>
            <ac:grpSpMk id="4" creationId="{E9FDB558-E20C-34A4-D69D-623885BEC769}"/>
          </ac:grpSpMkLst>
        </pc:grpChg>
        <pc:grpChg chg="del">
          <ac:chgData name="Miller, Anna" userId="31ea77d5-709a-473a-af14-bec6e182ff03" providerId="ADAL" clId="{D99A6F95-0E0B-4D15-927C-209884CDF942}" dt="2024-11-21T18:32:12.783" v="2872" actId="478"/>
          <ac:grpSpMkLst>
            <pc:docMk/>
            <pc:sldMk cId="2158272757" sldId="324"/>
            <ac:grpSpMk id="7" creationId="{0A4665F4-D6C7-CD51-F867-7570CC4BD8CA}"/>
          </ac:grpSpMkLst>
        </pc:grpChg>
        <pc:grpChg chg="del">
          <ac:chgData name="Miller, Anna" userId="31ea77d5-709a-473a-af14-bec6e182ff03" providerId="ADAL" clId="{D99A6F95-0E0B-4D15-927C-209884CDF942}" dt="2024-11-21T18:32:13.410" v="2873" actId="478"/>
          <ac:grpSpMkLst>
            <pc:docMk/>
            <pc:sldMk cId="2158272757" sldId="324"/>
            <ac:grpSpMk id="10" creationId="{532DD23E-2CBC-9A9B-5E12-836ED295EC7D}"/>
          </ac:grpSpMkLst>
        </pc:grpChg>
      </pc:sldChg>
      <pc:sldChg chg="addSp delSp modSp add mod ord modNotesTx">
        <pc:chgData name="Miller, Anna" userId="31ea77d5-709a-473a-af14-bec6e182ff03" providerId="ADAL" clId="{D99A6F95-0E0B-4D15-927C-209884CDF942}" dt="2024-11-21T22:08:22.002" v="7374"/>
        <pc:sldMkLst>
          <pc:docMk/>
          <pc:sldMk cId="1006007697" sldId="325"/>
        </pc:sldMkLst>
        <pc:spChg chg="mod">
          <ac:chgData name="Miller, Anna" userId="31ea77d5-709a-473a-af14-bec6e182ff03" providerId="ADAL" clId="{D99A6F95-0E0B-4D15-927C-209884CDF942}" dt="2024-11-21T21:18:17.418" v="6442" actId="207"/>
          <ac:spMkLst>
            <pc:docMk/>
            <pc:sldMk cId="1006007697" sldId="325"/>
            <ac:spMk id="4" creationId="{0BB20B7E-9ED1-DB35-4D56-A6AC0B224C05}"/>
          </ac:spMkLst>
        </pc:spChg>
        <pc:spChg chg="mod">
          <ac:chgData name="Miller, Anna" userId="31ea77d5-709a-473a-af14-bec6e182ff03" providerId="ADAL" clId="{D99A6F95-0E0B-4D15-927C-209884CDF942}" dt="2024-11-21T21:15:16.032" v="5958" actId="1076"/>
          <ac:spMkLst>
            <pc:docMk/>
            <pc:sldMk cId="1006007697" sldId="325"/>
            <ac:spMk id="7" creationId="{6461274D-DD9E-55BA-E893-A0D9CEE688FC}"/>
          </ac:spMkLst>
        </pc:spChg>
        <pc:grpChg chg="mod ord">
          <ac:chgData name="Miller, Anna" userId="31ea77d5-709a-473a-af14-bec6e182ff03" providerId="ADAL" clId="{D99A6F95-0E0B-4D15-927C-209884CDF942}" dt="2024-11-21T21:14:04.256" v="5941" actId="1076"/>
          <ac:grpSpMkLst>
            <pc:docMk/>
            <pc:sldMk cId="1006007697" sldId="325"/>
            <ac:grpSpMk id="8" creationId="{EB49912D-10B2-24FE-1B6B-B2ED28CF9F09}"/>
          </ac:grpSpMkLst>
        </pc:grpChg>
        <pc:picChg chg="del">
          <ac:chgData name="Miller, Anna" userId="31ea77d5-709a-473a-af14-bec6e182ff03" providerId="ADAL" clId="{D99A6F95-0E0B-4D15-927C-209884CDF942}" dt="2024-11-21T21:12:28.558" v="5889" actId="478"/>
          <ac:picMkLst>
            <pc:docMk/>
            <pc:sldMk cId="1006007697" sldId="325"/>
            <ac:picMk id="2" creationId="{43573E7F-6205-3CF3-5D13-6CD7DFF4A27E}"/>
          </ac:picMkLst>
        </pc:picChg>
        <pc:picChg chg="add mod modCrop">
          <ac:chgData name="Miller, Anna" userId="31ea77d5-709a-473a-af14-bec6e182ff03" providerId="ADAL" clId="{D99A6F95-0E0B-4D15-927C-209884CDF942}" dt="2024-11-21T21:13:48.734" v="5937" actId="29295"/>
          <ac:picMkLst>
            <pc:docMk/>
            <pc:sldMk cId="1006007697" sldId="325"/>
            <ac:picMk id="3" creationId="{5636A635-7DA3-8581-2680-82B8D5D9A8AF}"/>
          </ac:picMkLst>
        </pc:picChg>
      </pc:sldChg>
      <pc:sldMasterChg chg="del delSldLayout">
        <pc:chgData name="Miller, Anna" userId="31ea77d5-709a-473a-af14-bec6e182ff03" providerId="ADAL" clId="{D99A6F95-0E0B-4D15-927C-209884CDF942}" dt="2024-11-21T16:59:29.054" v="945" actId="47"/>
        <pc:sldMasterMkLst>
          <pc:docMk/>
          <pc:sldMasterMk cId="4097338136" sldId="2147483660"/>
        </pc:sldMasterMkLst>
        <pc:sldLayoutChg chg="del">
          <pc:chgData name="Miller, Anna" userId="31ea77d5-709a-473a-af14-bec6e182ff03" providerId="ADAL" clId="{D99A6F95-0E0B-4D15-927C-209884CDF942}" dt="2024-11-21T16:59:29.054" v="945" actId="47"/>
          <pc:sldLayoutMkLst>
            <pc:docMk/>
            <pc:sldMasterMk cId="4097338136" sldId="2147483660"/>
            <pc:sldLayoutMk cId="3176254804" sldId="2147483661"/>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1298246161" sldId="2147483662"/>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3998551823" sldId="2147483663"/>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1442765363" sldId="2147483664"/>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3662781839" sldId="2147483665"/>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3832045462" sldId="2147483666"/>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2459761212" sldId="2147483667"/>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2029690486" sldId="2147483668"/>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3113283682" sldId="2147483669"/>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607955723" sldId="2147483670"/>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2203610037" sldId="2147483671"/>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1838622175" sldId="2147483672"/>
          </pc:sldLayoutMkLst>
        </pc:sldLayoutChg>
        <pc:sldLayoutChg chg="del">
          <pc:chgData name="Miller, Anna" userId="31ea77d5-709a-473a-af14-bec6e182ff03" providerId="ADAL" clId="{D99A6F95-0E0B-4D15-927C-209884CDF942}" dt="2024-11-18T23:04:58.381" v="527" actId="2696"/>
          <pc:sldLayoutMkLst>
            <pc:docMk/>
            <pc:sldMasterMk cId="4097338136" sldId="2147483660"/>
            <pc:sldLayoutMk cId="3877156055" sldId="2147483673"/>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1646131569" sldId="2147483674"/>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3675507642" sldId="2147483675"/>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2298663705" sldId="2147483676"/>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3124419884" sldId="2147483677"/>
          </pc:sldLayoutMkLst>
        </pc:sldLayoutChg>
        <pc:sldLayoutChg chg="del">
          <pc:chgData name="Miller, Anna" userId="31ea77d5-709a-473a-af14-bec6e182ff03" providerId="ADAL" clId="{D99A6F95-0E0B-4D15-927C-209884CDF942}" dt="2024-11-21T16:59:29.054" v="945" actId="47"/>
          <pc:sldLayoutMkLst>
            <pc:docMk/>
            <pc:sldMasterMk cId="4097338136" sldId="2147483660"/>
            <pc:sldLayoutMk cId="1438232398" sldId="2147483678"/>
          </pc:sldLayoutMkLst>
        </pc:sldLayoutChg>
      </pc:sldMasterChg>
    </pc:docChg>
  </pc:docChgLst>
  <pc:docChgLst>
    <pc:chgData name="Miller, Anna" userId="S::anna.miller@washoeschools.net::31ea77d5-709a-473a-af14-bec6e182ff03" providerId="AD" clId="Web-{53D603AE-44C7-BBE0-3263-F32DDAB84E36}"/>
    <pc:docChg chg="modSld">
      <pc:chgData name="Miller, Anna" userId="S::anna.miller@washoeschools.net::31ea77d5-709a-473a-af14-bec6e182ff03" providerId="AD" clId="Web-{53D603AE-44C7-BBE0-3263-F32DDAB84E36}" dt="2024-11-21T22:51:39.431" v="22"/>
      <pc:docMkLst>
        <pc:docMk/>
      </pc:docMkLst>
      <pc:sldChg chg="modNotes">
        <pc:chgData name="Miller, Anna" userId="S::anna.miller@washoeschools.net::31ea77d5-709a-473a-af14-bec6e182ff03" providerId="AD" clId="Web-{53D603AE-44C7-BBE0-3263-F32DDAB84E36}" dt="2024-11-21T22:51:39.431" v="22"/>
        <pc:sldMkLst>
          <pc:docMk/>
          <pc:sldMk cId="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N.VelasquezBryant@washoeschools.ne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rYbOr9nntO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r>
              <a:rPr lang="en-US" u="sng" dirty="0"/>
              <a:t>Registration Table Set Up - Materials Needed:</a:t>
            </a:r>
          </a:p>
          <a:p>
            <a:pPr marL="228600" indent="-228600">
              <a:buAutoNum type="arabicPeriod"/>
            </a:pPr>
            <a:r>
              <a:rPr lang="en-US" dirty="0"/>
              <a:t>2 containers for the feelings jars (one for adult feelings and one for student feelings)</a:t>
            </a:r>
          </a:p>
          <a:p>
            <a:pPr marL="228600" indent="-228600">
              <a:buAutoNum type="arabicPeriod"/>
            </a:pPr>
            <a:r>
              <a:rPr lang="en-US" dirty="0"/>
              <a:t>Blue, red, yellow, green </a:t>
            </a:r>
            <a:r>
              <a:rPr lang="en-US" dirty="0" err="1"/>
              <a:t>unifix</a:t>
            </a:r>
            <a:r>
              <a:rPr lang="en-US" dirty="0"/>
              <a:t> cubes to represent Zone of Regulation</a:t>
            </a:r>
          </a:p>
          <a:p>
            <a:pPr marL="228600" indent="-228600">
              <a:buAutoNum type="arabicPeriod"/>
            </a:pPr>
            <a:r>
              <a:rPr lang="en-US" dirty="0"/>
              <a:t>Zones of Regulation color descriptions (attached to email)</a:t>
            </a:r>
          </a:p>
          <a:p>
            <a:pPr marL="228600" indent="-228600">
              <a:buAutoNum type="arabicPeriod"/>
            </a:pPr>
            <a:r>
              <a:rPr lang="en-US" dirty="0"/>
              <a:t>Sign-in sheet (attached to email)</a:t>
            </a:r>
          </a:p>
          <a:p>
            <a:pPr marL="228600" indent="-228600">
              <a:buAutoNum type="arabicPeriod"/>
            </a:pPr>
            <a:r>
              <a:rPr lang="en-US" dirty="0"/>
              <a:t>Kindergarten Readiness Document (attached to email)</a:t>
            </a:r>
          </a:p>
          <a:p>
            <a:pPr marL="228600" indent="-228600">
              <a:buAutoNum type="arabicPeriod"/>
            </a:pPr>
            <a:r>
              <a:rPr lang="en-US" dirty="0"/>
              <a:t>Copies of 25-26 Balanced Calendar (district website)</a:t>
            </a:r>
          </a:p>
          <a:p>
            <a:pPr marL="228600" indent="-228600">
              <a:buAutoNum type="arabicPeriod"/>
            </a:pPr>
            <a:r>
              <a:rPr lang="en-US"/>
              <a:t>Evaluation QR Code (Email Norma Velasquez @ </a:t>
            </a:r>
            <a:r>
              <a:rPr lang="en-US" dirty="0">
                <a:hlinkClick r:id="rId3"/>
              </a:rPr>
              <a:t>N.VelasquezBryant@washoeschools.net</a:t>
            </a:r>
            <a:r>
              <a:rPr lang="en-US"/>
              <a:t>)</a:t>
            </a:r>
            <a:endParaRPr lang="en-US">
              <a:cs typeface="Calibri"/>
            </a:endParaRPr>
          </a:p>
          <a:p>
            <a:pPr marL="228600" indent="-228600">
              <a:buAutoNum type="arabicPeriod"/>
            </a:pPr>
            <a:endParaRPr lang="en-US" dirty="0"/>
          </a:p>
          <a:p>
            <a:r>
              <a:rPr lang="en-US" b="1" u="sng" dirty="0">
                <a:cs typeface="Calibri"/>
              </a:rPr>
              <a:t>Feelings Jar Activity</a:t>
            </a:r>
          </a:p>
          <a:p>
            <a:r>
              <a:rPr lang="en-US" dirty="0"/>
              <a:t>As families check-in at the registration table, please ask them how they are feeling about their child’s transition into Kindergarten. Next, ask the child how they are feeling about getting ready to start Kindergarten. Using the Zones of Regulation template as a guide, parents will choose a </a:t>
            </a:r>
            <a:r>
              <a:rPr lang="en-US" dirty="0" err="1"/>
              <a:t>unifix</a:t>
            </a:r>
            <a:r>
              <a:rPr lang="en-US" dirty="0"/>
              <a:t> cube to match how they are feeling. They will place the cube into one of the buckets. Repeat the activity for the student, but they will place their </a:t>
            </a:r>
            <a:r>
              <a:rPr lang="en-US" dirty="0" err="1"/>
              <a:t>unifix</a:t>
            </a:r>
            <a:r>
              <a:rPr lang="en-US" dirty="0"/>
              <a:t> cube into a separate bucket. You will use this information as part of the welcoming activity.</a:t>
            </a:r>
            <a:endParaRPr lang="en-US" dirty="0">
              <a:cs typeface="Calibri"/>
            </a:endParaRPr>
          </a:p>
          <a:p>
            <a:endParaRPr lang="en-US" dirty="0">
              <a:cs typeface="Calibri"/>
            </a:endParaRPr>
          </a:p>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an example of how young children learn and one idea on how to incorporate learning at home.</a:t>
            </a:r>
          </a:p>
          <a:p>
            <a:endParaRPr lang="en-US" dirty="0"/>
          </a:p>
          <a:p>
            <a:r>
              <a:rPr lang="en-US" dirty="0"/>
              <a:t>Show parents an example of experience base learning using this picture of a graph made using laundry. Give examples of questions parents could ask their child based on the graph. </a:t>
            </a:r>
          </a:p>
          <a:p>
            <a:r>
              <a:rPr lang="en-US" dirty="0"/>
              <a:t>1. How many shorts are there?</a:t>
            </a:r>
          </a:p>
          <a:p>
            <a:r>
              <a:rPr lang="en-US" dirty="0"/>
              <a:t>2. How many more pajamas are there than pants?</a:t>
            </a:r>
          </a:p>
          <a:p>
            <a:r>
              <a:rPr lang="en-US" dirty="0"/>
              <a:t>3. Which column has the least?</a:t>
            </a:r>
          </a:p>
          <a:p>
            <a:r>
              <a:rPr lang="en-US" dirty="0"/>
              <a:t>4. Which column has the most?</a:t>
            </a:r>
          </a:p>
          <a:p>
            <a:r>
              <a:rPr lang="en-US" dirty="0"/>
              <a:t>5. How many clothes do we have altogether?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Kindergarten, all students will participate in activities that address many different subject areas and domains of development… including….</a:t>
            </a:r>
          </a:p>
          <a:p>
            <a:endParaRPr lang="en-US" dirty="0"/>
          </a:p>
          <a:p>
            <a:r>
              <a:rPr lang="en-US" dirty="0"/>
              <a:t>If you have a specific school schedule that you follow, you may wish to share that with families. </a:t>
            </a:r>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parents take out their document that shows kindergarten expectations throughout the year. Briefly go through expectations on each page.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-Talk with your child about kindergarten before the big day. Find out what she thinks kindergarten will be like. Be prepared to answer her questions: What will the kids be doing?  How many kids will be there?  What’s the teachers name? What will he carry in his backpack? Where will he eat lunch? Etc.</a:t>
            </a:r>
          </a:p>
          <a:p>
            <a:endParaRPr lang="en-US" dirty="0"/>
          </a:p>
          <a:p>
            <a:r>
              <a:rPr lang="en-US" dirty="0"/>
              <a:t>Visit the kindergarten classroom/school.</a:t>
            </a:r>
          </a:p>
          <a:p>
            <a:r>
              <a:rPr lang="en-US" dirty="0"/>
              <a:t>If possible, visit the classroom during the school term before she starts. Talk with the teacher and walk around inside the school. Visit the playground, the lunchroom, and the bathrooms. Seeing these places and people can help to ease some of the concerns your child might have. Taking your child through their routines before school starts can be helpful too.  Practice walking to school or driving to school, getting up and getting ready, etc.</a:t>
            </a:r>
          </a:p>
          <a:p>
            <a:endParaRPr lang="en-US" dirty="0"/>
          </a:p>
          <a:p>
            <a:r>
              <a:rPr lang="en-US" dirty="0"/>
              <a:t>Listen to concerns, answer questions.</a:t>
            </a:r>
          </a:p>
          <a:p>
            <a:r>
              <a:rPr lang="en-US" dirty="0"/>
              <a:t>If your child is hesitant about starting kindergarten, let her know that you (or an older brother or sister or friend) felt the same way. Reassure her that she will get used to it very soon.  Provide as  much information as you can about your child’s questions to set their minds at ease.  Have your child talk with others about their experiences with school.</a:t>
            </a:r>
          </a:p>
          <a:p>
            <a:endParaRPr lang="en-US" dirty="0"/>
          </a:p>
          <a:p>
            <a:r>
              <a:rPr lang="en-US" dirty="0"/>
              <a:t>Be sure your child is well rested and well fed.</a:t>
            </a:r>
          </a:p>
          <a:p>
            <a:r>
              <a:rPr lang="en-US" dirty="0"/>
              <a:t>Kindergarten is usually more tiring for children than preschool was. Your child will be better able to meet the demands of kindergarten if he is well rested and has had a good breakfast. When children start school, routines,  regular bedtimes and mealtimes are more important than ever!</a:t>
            </a:r>
          </a:p>
          <a:p>
            <a:endParaRPr lang="en-US" dirty="0"/>
          </a:p>
          <a:p>
            <a:r>
              <a:rPr lang="en-US" dirty="0"/>
              <a:t>Help your child develop a sense of responsibility.</a:t>
            </a:r>
          </a:p>
          <a:p>
            <a:r>
              <a:rPr lang="en-US" dirty="0"/>
              <a:t>During the school years, you will want your child to begin taking responsibility for getting herself and her personal belongings to school on time. You will want her to</a:t>
            </a:r>
          </a:p>
          <a:p>
            <a:r>
              <a:rPr lang="en-US" dirty="0"/>
              <a:t>complete her schoolwork and classroom jobs. You will also want her to let you know when she brings home important notes from school. As much as possible, let your child</a:t>
            </a:r>
          </a:p>
          <a:p>
            <a:r>
              <a:rPr lang="en-US" dirty="0"/>
              <a:t>perform these important tasks for herself, starting in kindergarten. Doing so will help her feel capable and learn to be responsible.</a:t>
            </a:r>
          </a:p>
          <a:p>
            <a:endParaRPr lang="en-US" dirty="0"/>
          </a:p>
          <a:p>
            <a:r>
              <a:rPr lang="en-US" dirty="0"/>
              <a:t>Take kindergarten seriously.</a:t>
            </a:r>
          </a:p>
          <a:p>
            <a:r>
              <a:rPr lang="en-US" dirty="0"/>
              <a:t>Showing interest in your child’s kindergarten experience lets him know that school is valuable. Ask him who he played with, what books he read, and what activities he took</a:t>
            </a:r>
          </a:p>
          <a:p>
            <a:r>
              <a:rPr lang="en-US" dirty="0"/>
              <a:t>part in. Read the notes that come home from the teacher and school. Attend parent teacher meetings and as many other school events as your schedule will allow. Your</a:t>
            </a:r>
          </a:p>
          <a:p>
            <a:r>
              <a:rPr lang="en-US" dirty="0"/>
              <a:t>interest in your child’s kindergarten experience sends an important message.</a:t>
            </a:r>
          </a:p>
          <a:p>
            <a:endParaRPr lang="en-US" dirty="0"/>
          </a:p>
          <a:p>
            <a:r>
              <a:rPr lang="en-US" dirty="0"/>
              <a:t>Keep home calm and consistent.  </a:t>
            </a:r>
          </a:p>
          <a:p>
            <a:r>
              <a:rPr lang="en-US" dirty="0"/>
              <a:t>With all the adjustments to school, it is important that home remain the constant.  Try to stick to the same routines.  Don’t schedule your child for many other activities outside of school during the start of the school year while your child is adjusting.  Provide plenty of down time at home.  Make yourself available to play and talk with your child about their day and experiences.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Reading books is a great way to build vocabulary, and vocabulary is the foundation of all learning.  After all, The single most significant factor influencing a child’s early educational success is an introduction to books and being read to at home prior to beginning school.   (this fact comes from this research if asked). *National Commission on Reading, 1985</a:t>
            </a:r>
          </a:p>
          <a:p>
            <a:endParaRPr lang="en-US" dirty="0"/>
          </a:p>
          <a:p>
            <a:r>
              <a:rPr lang="en-US" dirty="0"/>
              <a:t>Provide daily opportunities for reading picture books to and with your child</a:t>
            </a:r>
          </a:p>
          <a:p>
            <a:r>
              <a:rPr lang="en-US" dirty="0"/>
              <a:t>Consider making your child a journal and letting them draw/”write” daily in it.  On the page you can write down whatever they say about their work or story (take dictation). </a:t>
            </a:r>
          </a:p>
          <a:p>
            <a:r>
              <a:rPr lang="en-US" dirty="0"/>
              <a:t>The best way children this age learn is through play and experience with a supportive adult.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following activities are optional. Pick and choose the activities that best meet your needs. </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064539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Model how to do a read aloud.</a:t>
            </a:r>
          </a:p>
          <a:p>
            <a:r>
              <a:rPr lang="en-US" dirty="0"/>
              <a:t>Tell families- The idea of this is that you are modeling how to make story time more interactive and engaging.  This will help them learn even more from your reading time.  It will be their turn to read a book with their child and practice next.  And they get to keep the book to read over the summer!  </a:t>
            </a:r>
          </a:p>
          <a:p>
            <a:endParaRPr lang="en-US" dirty="0"/>
          </a:p>
          <a:p>
            <a:r>
              <a:rPr lang="en-US" dirty="0"/>
              <a:t>***If available, give each family a Read Aloud book to borrow. Have families read with their child using some of the strategies you modeled/strategies from the video.   </a:t>
            </a:r>
          </a:p>
          <a:p>
            <a:endParaRPr lang="en-US" dirty="0"/>
          </a:p>
          <a:p>
            <a:r>
              <a:rPr lang="en-US" sz="1800" u="sng" dirty="0">
                <a:solidFill>
                  <a:srgbClr val="0563C1"/>
                </a:solidFill>
                <a:effectLst/>
                <a:highlight>
                  <a:srgbClr val="FFFF00"/>
                </a:highlight>
                <a:latin typeface="Century Gothic" panose="020B0502020202020204" pitchFamily="34" charset="0"/>
                <a:ea typeface="Times New Roman" panose="02020603050405020304" pitchFamily="18" charset="0"/>
                <a:cs typeface="Helvetica" panose="020B0604020202020204" pitchFamily="34" charset="0"/>
                <a:hlinkClick r:id="rId3"/>
              </a:rPr>
              <a:t>Reading Books Together</a:t>
            </a:r>
            <a:r>
              <a:rPr lang="en-US" sz="1800" u="sng" dirty="0">
                <a:solidFill>
                  <a:srgbClr val="0563C1"/>
                </a:solidFill>
                <a:effectLst/>
                <a:highlight>
                  <a:srgbClr val="FFFF00"/>
                </a:highlight>
                <a:latin typeface="Century Gothic" panose="020B0502020202020204" pitchFamily="34" charset="0"/>
                <a:ea typeface="Times New Roman" panose="02020603050405020304" pitchFamily="18" charset="0"/>
                <a:cs typeface="Helvetica" panose="020B0604020202020204" pitchFamily="34" charset="0"/>
              </a:rPr>
              <a:t> – </a:t>
            </a:r>
            <a:r>
              <a:rPr lang="en-US" sz="1800" u="none" dirty="0">
                <a:solidFill>
                  <a:srgbClr val="0563C1"/>
                </a:solidFill>
                <a:effectLst/>
                <a:highlight>
                  <a:srgbClr val="FFFF00"/>
                </a:highlight>
                <a:latin typeface="Century Gothic" panose="020B0502020202020204" pitchFamily="34" charset="0"/>
                <a:ea typeface="Times New Roman" panose="02020603050405020304" pitchFamily="18" charset="0"/>
                <a:cs typeface="Helvetica" panose="020B0604020202020204" pitchFamily="34" charset="0"/>
              </a:rPr>
              <a:t>Here is an optional video to share some of these strategies in action</a:t>
            </a:r>
            <a:endParaRPr lang="en-US" u="none"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Choose any of the activities mentioned in the slide to engage in with families. Please see email attachment for record sheet and printed directions.  </a:t>
            </a:r>
          </a:p>
          <a:p>
            <a:endParaRPr lang="en-US" dirty="0"/>
          </a:p>
          <a:p>
            <a:r>
              <a:rPr lang="en-US" u="sng" dirty="0"/>
              <a:t>Roll &amp; Write</a:t>
            </a:r>
          </a:p>
          <a:p>
            <a:r>
              <a:rPr lang="en-US" dirty="0"/>
              <a:t>Objective: Roll the dice, count the dots, and write the number to fill up 3 or more columns. Which number will win?</a:t>
            </a:r>
          </a:p>
          <a:p>
            <a:pPr marL="228600" indent="-228600">
              <a:buAutoNum type="arabicPeriod"/>
            </a:pPr>
            <a:r>
              <a:rPr lang="en-US" dirty="0"/>
              <a:t>Roll the die or pull a piece of paper from the cup. Show the results on your record sheet by writing the number. » If pulling pieces of paper, be sure to return the piece of paper to the cup after each turn. </a:t>
            </a:r>
          </a:p>
          <a:p>
            <a:pPr marL="228600" indent="-228600">
              <a:buAutoNum type="arabicPeriod"/>
            </a:pPr>
            <a:r>
              <a:rPr lang="en-US" dirty="0"/>
              <a:t>Working from the bottom to the top of the graph, continue to roll (or pull slips of paper) and write the number until two or three columns are filled. » Some children like to make a smiley face or star by the first number that fills its column to indicate the “winner.” » Some children like to keep going until all of the columns are filled. » If you roll or pull a number that has already been filled, you can take another turn or you could make tally marks next to that number to show each additional toss.  </a:t>
            </a:r>
          </a:p>
          <a:p>
            <a:pPr marL="228600" indent="-228600">
              <a:buAutoNum type="arabicPeriod"/>
            </a:pPr>
            <a:r>
              <a:rPr lang="en-US" dirty="0"/>
              <a:t>Invite your child to share the results while working. See the Tips for Families for suggested questions to ask.</a:t>
            </a:r>
          </a:p>
          <a:p>
            <a:pPr marL="0" indent="0">
              <a:buNone/>
            </a:pPr>
            <a:endParaRPr lang="en-US" dirty="0"/>
          </a:p>
          <a:p>
            <a:pPr marL="0" indent="0">
              <a:buNone/>
            </a:pPr>
            <a:r>
              <a:rPr lang="en-US" u="sng" dirty="0"/>
              <a:t>Materials Needed:</a:t>
            </a:r>
          </a:p>
          <a:p>
            <a:pPr marL="228600" indent="-228600">
              <a:buAutoNum type="arabicPeriod"/>
            </a:pPr>
            <a:r>
              <a:rPr lang="en-US" dirty="0"/>
              <a:t>Roll and Write Record Sheet</a:t>
            </a:r>
          </a:p>
          <a:p>
            <a:pPr marL="228600" indent="-228600">
              <a:buAutoNum type="arabicPeriod"/>
            </a:pPr>
            <a:r>
              <a:rPr lang="en-US" dirty="0"/>
              <a:t>1 Die (dotted 1-6) – available in Bridges materials </a:t>
            </a:r>
          </a:p>
          <a:p>
            <a:pPr marL="228600" indent="-228600">
              <a:buAutoNum type="arabicPeriod"/>
            </a:pPr>
            <a:r>
              <a:rPr lang="en-US" dirty="0"/>
              <a:t>Pencil, marker, crayon, or colored pencil</a:t>
            </a:r>
          </a:p>
          <a:p>
            <a:br>
              <a:rPr lang="en-US" dirty="0"/>
            </a:br>
            <a:r>
              <a:rPr lang="en-US" dirty="0"/>
              <a:t>If families finish, encourage them to play again.  Children learn numbers by repeatedly seeing them.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By having children draw and write daily they are supporting writing development, helping their child with fine motor skills, and building confidence.  </a:t>
            </a:r>
          </a:p>
          <a:p>
            <a:endParaRPr lang="en-US" dirty="0"/>
          </a:p>
          <a:p>
            <a:r>
              <a:rPr lang="en-US" dirty="0"/>
              <a:t>Families will now work with their child to use the materials at their tables to make and decorate a journal</a:t>
            </a:r>
          </a:p>
          <a:p>
            <a:r>
              <a:rPr lang="en-US" dirty="0"/>
              <a:t>(construction paper should be the front and back cover, plain white paper should be the pages- stapled together.  They can decorate the front)</a:t>
            </a:r>
          </a:p>
          <a:p>
            <a:br>
              <a:rPr lang="en-US" dirty="0"/>
            </a:br>
            <a:r>
              <a:rPr lang="en-US" dirty="0"/>
              <a:t>Encourage families to:</a:t>
            </a:r>
          </a:p>
          <a:p>
            <a:r>
              <a:rPr lang="en-US" dirty="0"/>
              <a:t>-talk with their child about what they drew</a:t>
            </a:r>
          </a:p>
          <a:p>
            <a:r>
              <a:rPr lang="en-US" dirty="0"/>
              <a:t>-write the date on it</a:t>
            </a:r>
          </a:p>
          <a:p>
            <a:r>
              <a:rPr lang="en-US" dirty="0"/>
              <a:t>-write down what they say about it (take dictation)</a:t>
            </a:r>
          </a:p>
          <a:p>
            <a:endParaRPr lang="en-US" dirty="0"/>
          </a:p>
          <a:p>
            <a:r>
              <a:rPr lang="en-US" dirty="0"/>
              <a:t>Tell families that it is important that their child see them write as well- even if it is just a weekly grocery list.  THEY are their models!</a:t>
            </a:r>
          </a:p>
          <a:p>
            <a:br>
              <a:rPr lang="en-US" dirty="0"/>
            </a:br>
            <a:r>
              <a:rPr lang="en-US" dirty="0"/>
              <a:t>TEACHER TIP- if you want your child to start tracing letters, try writing a letter (or their name) in yellow marker and the child can trace the letter by writing directly on top of the yellow marker.  Model this as needed.</a:t>
            </a:r>
          </a:p>
          <a:p>
            <a:endParaRPr lang="en-US" dirty="0"/>
          </a:p>
          <a:p>
            <a:r>
              <a:rPr lang="en-US" dirty="0"/>
              <a:t>Once it is complete, the student can draw/write on their first page as the families fill out the evaluations. </a:t>
            </a:r>
          </a:p>
          <a:p>
            <a:endParaRPr lang="en-US" dirty="0"/>
          </a:p>
          <a:p>
            <a:r>
              <a:rPr lang="en-US" u="sng" dirty="0"/>
              <a:t>Materials Needed:</a:t>
            </a:r>
            <a:br>
              <a:rPr lang="en-US" dirty="0"/>
            </a:br>
            <a:r>
              <a:rPr lang="en-US" dirty="0"/>
              <a:t>Construction paper</a:t>
            </a:r>
          </a:p>
          <a:p>
            <a:r>
              <a:rPr lang="en-US" dirty="0"/>
              <a:t>Crayons, markers, pencils</a:t>
            </a:r>
          </a:p>
          <a:p>
            <a:r>
              <a:rPr lang="en-US" dirty="0"/>
              <a:t>Staplers</a:t>
            </a:r>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D7549-CF02-9258-A818-FF0778734F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CBB438-ABEF-1AD8-B2F2-27DE1865C2C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8D1A93E4-574E-4AE3-1F6E-0A95C7CBA0C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94FA2A03-FF3B-76AF-D7B2-F4A2BBF5708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CD64ADD-1A5E-F397-3A28-3375E17D3DB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dirty="0">
                <a:latin typeface="Poppins" panose="00000500000000000000" pitchFamily="2" charset="0"/>
                <a:cs typeface="Poppins" panose="00000500000000000000" pitchFamily="2" charset="0"/>
              </a:rPr>
              <a:t>Acknowledge the feelings in the room based on the feelings jar results. Are there and differences between family feelings vs. student feelings?</a:t>
            </a:r>
          </a:p>
          <a:p>
            <a:endParaRPr lang="en-US" sz="1200" dirty="0">
              <a:latin typeface="Poppins" panose="00000500000000000000" pitchFamily="2" charset="0"/>
              <a:cs typeface="Poppins" panose="00000500000000000000" pitchFamily="2" charset="0"/>
            </a:endParaRPr>
          </a:p>
          <a:p>
            <a:r>
              <a:rPr lang="en-US" sz="1200" dirty="0">
                <a:latin typeface="Poppins" panose="00000500000000000000" pitchFamily="2" charset="0"/>
                <a:cs typeface="Poppins" panose="00000500000000000000" pitchFamily="2" charset="0"/>
              </a:rPr>
              <a:t>Possible questions for families to discuss with each other:</a:t>
            </a:r>
          </a:p>
          <a:p>
            <a:r>
              <a:rPr lang="en-US" sz="1200" dirty="0">
                <a:latin typeface="Poppins" panose="00000500000000000000" pitchFamily="2" charset="0"/>
                <a:cs typeface="Poppins" panose="00000500000000000000" pitchFamily="2" charset="0"/>
              </a:rPr>
              <a:t>What are your hopes and dreams for your child’s kindergarten experience? </a:t>
            </a:r>
          </a:p>
          <a:p>
            <a:r>
              <a:rPr lang="en-US" sz="1200" dirty="0">
                <a:latin typeface="Poppins" panose="00000500000000000000" pitchFamily="2" charset="0"/>
                <a:cs typeface="Poppins" panose="00000500000000000000" pitchFamily="2" charset="0"/>
              </a:rPr>
              <a:t>Are there specific areas where you’d like to see growth (i.e. social/emotional, academic, etc.)? </a:t>
            </a:r>
          </a:p>
          <a:p>
            <a:r>
              <a:rPr lang="en-US" sz="1200" dirty="0">
                <a:latin typeface="Poppins" panose="00000500000000000000" pitchFamily="2" charset="0"/>
                <a:cs typeface="Poppins" panose="00000500000000000000" pitchFamily="2" charset="0"/>
              </a:rPr>
              <a:t>Do you have any concerns about your child starting Kindergarten? </a:t>
            </a:r>
          </a:p>
          <a:p>
            <a:r>
              <a:rPr lang="en-US" sz="1200" dirty="0">
                <a:latin typeface="Poppins" panose="00000500000000000000" pitchFamily="2" charset="0"/>
                <a:cs typeface="Poppins" panose="00000500000000000000" pitchFamily="2" charset="0"/>
              </a:rPr>
              <a:t>What are some ways we can work together to ease this transition?</a:t>
            </a:r>
          </a:p>
          <a:p>
            <a:endParaRPr lang="en-US" sz="1200" dirty="0">
              <a:latin typeface="Poppins" panose="00000500000000000000" pitchFamily="2" charset="0"/>
              <a:cs typeface="Poppins" panose="00000500000000000000" pitchFamily="2" charset="0"/>
            </a:endParaRPr>
          </a:p>
          <a:p>
            <a:endParaRPr lang="en-US" sz="1200" dirty="0">
              <a:latin typeface="Poppins" panose="00000500000000000000" pitchFamily="2" charset="0"/>
              <a:cs typeface="Poppins" panose="00000500000000000000" pitchFamily="2" charset="0"/>
            </a:endParaRPr>
          </a:p>
          <a:p>
            <a:endParaRPr lang="en-US" sz="1200" dirty="0">
              <a:latin typeface="Poppins" panose="00000500000000000000" pitchFamily="2" charset="0"/>
              <a:cs typeface="Poppins" panose="00000500000000000000" pitchFamily="2" charset="0"/>
            </a:endParaRPr>
          </a:p>
        </p:txBody>
      </p:sp>
      <p:sp>
        <p:nvSpPr>
          <p:cNvPr id="6" name="Footer Placeholder 5">
            <a:extLst>
              <a:ext uri="{FF2B5EF4-FFF2-40B4-BE49-F238E27FC236}">
                <a16:creationId xmlns:a16="http://schemas.microsoft.com/office/drawing/2014/main" id="{448F5836-4826-B583-4C95-3D2D03520E3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86D10AF-9E4F-F531-1D35-D13505B3C20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5483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E684B-FBB7-D4F7-60AF-2152F1E23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DC83F-2BBB-98F7-E15B-94DCE5646E89}"/>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BAC53D9-7DD9-3FBB-51EC-E5FA499CC422}"/>
              </a:ext>
            </a:extLst>
          </p:cNvPr>
          <p:cNvSpPr>
            <a:spLocks noGrp="1"/>
          </p:cNvSpPr>
          <p:nvPr>
            <p:ph type="body" idx="1"/>
          </p:nvPr>
        </p:nvSpPr>
        <p:spPr/>
        <p:txBody>
          <a:bodyPr/>
          <a:lstStyle/>
          <a:p>
            <a:r>
              <a:rPr lang="en-US" dirty="0"/>
              <a:t>After the presentation, invite families to take a guided tour of your building. You may wish to do this whole group or do rotations of small groups. Consider using the “optional activities” on slides 17-19 as stations, and the school tour can be an additional station to attend. </a:t>
            </a:r>
          </a:p>
        </p:txBody>
      </p:sp>
      <p:sp>
        <p:nvSpPr>
          <p:cNvPr id="4" name="Slide Number Placeholder 3">
            <a:extLst>
              <a:ext uri="{FF2B5EF4-FFF2-40B4-BE49-F238E27FC236}">
                <a16:creationId xmlns:a16="http://schemas.microsoft.com/office/drawing/2014/main" id="{8FD20637-739A-3C6C-2B7F-DF9ABAE657FC}"/>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78309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Registration is now open for kindergarten.  To register please go online to Infinite Campus (link is on WCSD website)  Once online registration in complete, bring the following items to your child’s zoned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82F5B-7FDC-4540-9582-18DA117B6BC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F146E9-3E9E-C02A-E36D-66DFB9B76DC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C86C42C6-7807-DF57-987A-140147FE84E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086CBAF1-551C-6A91-6C90-33BCB2DE1B6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7A63B2A-E650-4A19-7901-0BE3BB40A6E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Include your site-specific information for mission/vision statements</a:t>
            </a:r>
          </a:p>
        </p:txBody>
      </p:sp>
      <p:sp>
        <p:nvSpPr>
          <p:cNvPr id="6" name="Footer Placeholder 5">
            <a:extLst>
              <a:ext uri="{FF2B5EF4-FFF2-40B4-BE49-F238E27FC236}">
                <a16:creationId xmlns:a16="http://schemas.microsoft.com/office/drawing/2014/main" id="{F6011351-3778-764E-8E0D-0D3DF8D761E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3C6030E-D93A-8D9E-D431-C4D4349F581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11323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B3DB-B941-8C95-1D51-2827455770C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06E69D-8107-6854-DC29-E585C6E9CD8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D501B4F9-9EB2-D9C4-36DF-2CB7F5BC821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9431E083-9326-1784-CC26-0F35952BC46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02BACEC-B4ED-F86E-CB7E-EAE82FCAB55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A96A5D3F-02B1-E05B-9D34-7F37FDF6DE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7FB517A-C406-035E-8618-7B482410F73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29122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By this time, you should have received a day/time for your child’s Kindergarten Screening. This appointment will be sometime during the week of Aug. 11-15.  This is a time for the family and child to meet the teacher and see the school, and for the teacher to meet the family and child.  The teacher will be working with your child during this time to begin their Kindergarten Portfolio and to understand their strengths coming into school.  Among many things, your child will be counting, writing his/her name, naming letters/shapes, etc. These are the things that your child will need to know at the END of kindergarten, so don’t worry if they don’t know them yet.  This information gives the teacher a starting point to know where you child is performing and to track their progress throughout the year.  </a:t>
            </a:r>
          </a:p>
          <a:p>
            <a:endParaRPr lang="en-US" dirty="0"/>
          </a:p>
          <a:p>
            <a:r>
              <a:rPr lang="en-US" dirty="0"/>
              <a:t>After your child’s screening appointment, they will start kindergarten with their class for the first day on Aug. 18.  </a:t>
            </a:r>
          </a:p>
          <a:p>
            <a:endParaRPr lang="en-US" dirty="0"/>
          </a:p>
          <a:p>
            <a:r>
              <a:rPr lang="en-US" dirty="0"/>
              <a:t>Conference week will be Oct. 24, 27-30.  Check with your child’s school for school release time that week and conference schedules.  </a:t>
            </a:r>
          </a:p>
          <a:p>
            <a:endParaRPr lang="en-US" dirty="0"/>
          </a:p>
          <a:p>
            <a:r>
              <a:rPr lang="en-US" dirty="0"/>
              <a:t>WCSD is on a balanced calendar.  This means that the summer has been shortened and traditional breaks have been lengthened.  There is one week off in October for Fall break, two weeks for Winter break, and two weeks on Spring break.  These breaks, as well as holidays observed, can be found on your copy of the balanced calendar (hand them out). These dates are important to know so you can arrange child care accordingly on breaks.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Kindergarten students follow the same attendance policy as all other students.  Calls and/or notes in advance are always appreciated.  Any absence must have a note or call to the school recorded.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Resources:</a:t>
            </a:r>
          </a:p>
          <a:p>
            <a:r>
              <a:rPr lang="en-US" dirty="0"/>
              <a:t>WCSD Family Guide to Attendance Flyer – </a:t>
            </a:r>
          </a:p>
          <a:p>
            <a:r>
              <a:rPr lang="en-US" dirty="0"/>
              <a:t>https://www.washoeschools.net/cms/lib/NV01912265/Centricity/domain/705/attendance_resources/family_resources/WCSD%20Guide%20to%20Attendance%2024-25.pdf</a:t>
            </a:r>
          </a:p>
          <a:p>
            <a:endParaRPr lang="en-US" dirty="0"/>
          </a:p>
          <a:p>
            <a:endParaRPr lang="en-US" dirty="0"/>
          </a:p>
          <a:p>
            <a:r>
              <a:rPr lang="en-US" dirty="0"/>
              <a:t>Video linked in the slide: https://www.attendanceworks.org/resources/videos/</a:t>
            </a:r>
          </a:p>
          <a:p>
            <a:endParaRPr lang="en-US" dirty="0"/>
          </a:p>
          <a:p>
            <a:r>
              <a:rPr lang="en-US" dirty="0"/>
              <a:t>SPANISH Attendance Works Video: https://vimeo.com/130556839</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Your site will provide you with a calendar of the school year and the starting/ending time of the site.  </a:t>
            </a:r>
          </a:p>
          <a:p>
            <a:r>
              <a:rPr lang="en-US" dirty="0"/>
              <a:t>Wednesday early release days are used for Teacher Professional Learning, and the minimum day schedule is also used during district wide Parent Conference week.</a:t>
            </a:r>
          </a:p>
          <a:p>
            <a:r>
              <a:rPr lang="en-US" dirty="0"/>
              <a:t>Some schools offer programs that other schools do not have, check with your site if you have any questions.  </a:t>
            </a:r>
          </a:p>
          <a:p>
            <a:r>
              <a:rPr lang="en-US" dirty="0"/>
              <a:t>Good nutrition is important to learning, please be sure your child has a good breakfast, their brains need lots of fuel! –whether that be at school or at home (share with families if meals will be provided at school). </a:t>
            </a:r>
          </a:p>
          <a:p>
            <a:r>
              <a:rPr lang="en-US" dirty="0"/>
              <a:t>Please make sure to mark everything your child brings to school with his/her name. </a:t>
            </a:r>
          </a:p>
          <a:p>
            <a:r>
              <a:rPr lang="en-US" dirty="0"/>
              <a:t>If your child is not taking the bus, please be sure to be prompt in bringing them and picking them up. </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OPTIONAL SLIDE : Kindergarten teachers, in general, hold true to these important statements and their classroom will reflect these beliefs.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jpe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1.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svg"/><Relationship Id="rId10" Type="http://schemas.openxmlformats.org/officeDocument/2006/relationships/image" Target="../media/image17.svg"/><Relationship Id="rId4" Type="http://schemas.openxmlformats.org/officeDocument/2006/relationships/image" Target="../media/image4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hyperlink" Target="https://www.youtube.com/watch?v=k2lzF8Xygog" TargetMode="External"/><Relationship Id="rId3" Type="http://schemas.openxmlformats.org/officeDocument/2006/relationships/image" Target="../media/image16.png"/><Relationship Id="rId7" Type="http://schemas.openxmlformats.org/officeDocument/2006/relationships/image" Target="../media/image11.png"/><Relationship Id="rId12" Type="http://schemas.openxmlformats.org/officeDocument/2006/relationships/image" Target="../media/image3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35.png"/><Relationship Id="rId5" Type="http://schemas.openxmlformats.org/officeDocument/2006/relationships/image" Target="../media/image55.jpeg"/><Relationship Id="rId15" Type="http://schemas.openxmlformats.org/officeDocument/2006/relationships/image" Target="../media/image29.svg"/><Relationship Id="rId10" Type="http://schemas.openxmlformats.org/officeDocument/2006/relationships/image" Target="../media/image38.svg"/><Relationship Id="rId4" Type="http://schemas.openxmlformats.org/officeDocument/2006/relationships/image" Target="../media/image17.svg"/><Relationship Id="rId9" Type="http://schemas.openxmlformats.org/officeDocument/2006/relationships/image" Target="../media/image37.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7.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59.png"/><Relationship Id="rId5" Type="http://schemas.openxmlformats.org/officeDocument/2006/relationships/image" Target="../media/image43.svg"/><Relationship Id="rId10" Type="http://schemas.openxmlformats.org/officeDocument/2006/relationships/image" Target="../media/image17.svg"/><Relationship Id="rId4" Type="http://schemas.openxmlformats.org/officeDocument/2006/relationships/image" Target="../media/image42.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7.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6.svg"/><Relationship Id="rId3" Type="http://schemas.openxmlformats.org/officeDocument/2006/relationships/image" Target="../media/image11.png"/><Relationship Id="rId7" Type="http://schemas.openxmlformats.org/officeDocument/2006/relationships/image" Target="../media/image17.svg"/><Relationship Id="rId12"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hyperlink" Target="https://www.washoeschools.net/kinder#calendar50537/20240126/month" TargetMode="External"/><Relationship Id="rId5" Type="http://schemas.openxmlformats.org/officeDocument/2006/relationships/image" Target="../media/image62.jpeg"/><Relationship Id="rId10" Type="http://schemas.openxmlformats.org/officeDocument/2006/relationships/image" Target="../media/image64.svg"/><Relationship Id="rId4" Type="http://schemas.openxmlformats.org/officeDocument/2006/relationships/image" Target="../media/image12.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12"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9.sv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hyperlink" Target="https://vimeo.com/24084005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jpe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8.svg"/><Relationship Id="rId5" Type="http://schemas.openxmlformats.org/officeDocument/2006/relationships/image" Target="../media/image36.sv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847582" y="1140364"/>
            <a:ext cx="14501282" cy="5803071"/>
            <a:chOff x="0" y="0"/>
            <a:chExt cx="1112558" cy="445220"/>
          </a:xfrm>
        </p:grpSpPr>
        <p:sp>
          <p:nvSpPr>
            <p:cNvPr id="3" name="Freeform 3"/>
            <p:cNvSpPr/>
            <p:nvPr/>
          </p:nvSpPr>
          <p:spPr>
            <a:xfrm>
              <a:off x="0" y="0"/>
              <a:ext cx="1112558" cy="445220"/>
            </a:xfrm>
            <a:custGeom>
              <a:avLst/>
              <a:gdLst/>
              <a:ahLst/>
              <a:cxnLst/>
              <a:rect l="l" t="t" r="r" b="b"/>
              <a:pathLst>
                <a:path w="1112558" h="445220">
                  <a:moveTo>
                    <a:pt x="909358" y="0"/>
                  </a:moveTo>
                  <a:cubicBezTo>
                    <a:pt x="1021582" y="0"/>
                    <a:pt x="1112558" y="99666"/>
                    <a:pt x="1112558" y="222610"/>
                  </a:cubicBezTo>
                  <a:cubicBezTo>
                    <a:pt x="1112558" y="345554"/>
                    <a:pt x="1021582" y="445220"/>
                    <a:pt x="909358" y="445220"/>
                  </a:cubicBezTo>
                  <a:lnTo>
                    <a:pt x="203200" y="445220"/>
                  </a:lnTo>
                  <a:cubicBezTo>
                    <a:pt x="90976" y="445220"/>
                    <a:pt x="0" y="345554"/>
                    <a:pt x="0" y="222610"/>
                  </a:cubicBezTo>
                  <a:cubicBezTo>
                    <a:pt x="0" y="99666"/>
                    <a:pt x="90976" y="0"/>
                    <a:pt x="203200" y="0"/>
                  </a:cubicBezTo>
                  <a:close/>
                </a:path>
              </a:pathLst>
            </a:custGeom>
            <a:solidFill>
              <a:srgbClr val="FFFFFF"/>
            </a:solidFill>
          </p:spPr>
          <p:txBody>
            <a:bodyPr/>
            <a:lstStyle/>
            <a:p>
              <a:endParaRPr lang="en-US"/>
            </a:p>
          </p:txBody>
        </p:sp>
        <p:sp>
          <p:nvSpPr>
            <p:cNvPr id="4" name="TextBox 4"/>
            <p:cNvSpPr txBox="1"/>
            <p:nvPr/>
          </p:nvSpPr>
          <p:spPr>
            <a:xfrm>
              <a:off x="0" y="-57150"/>
              <a:ext cx="1112558" cy="5023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14855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0553" r="-19445"/>
              </a:stretch>
            </a:blipFill>
          </p:spPr>
          <p:txBody>
            <a:bodyPr/>
            <a:lstStyle/>
            <a:p>
              <a:endParaRPr lang="en-US"/>
            </a:p>
          </p:txBody>
        </p:sp>
      </p:grpSp>
      <p:sp>
        <p:nvSpPr>
          <p:cNvPr id="7" name="Freeform 7"/>
          <p:cNvSpPr/>
          <p:nvPr/>
        </p:nvSpPr>
        <p:spPr>
          <a:xfrm>
            <a:off x="12927103" y="-265592"/>
            <a:ext cx="7315200" cy="3351692"/>
          </a:xfrm>
          <a:custGeom>
            <a:avLst/>
            <a:gdLst/>
            <a:ahLst/>
            <a:cxnLst/>
            <a:rect l="l" t="t" r="r" b="b"/>
            <a:pathLst>
              <a:path w="7315200" h="3351692">
                <a:moveTo>
                  <a:pt x="0" y="0"/>
                </a:moveTo>
                <a:lnTo>
                  <a:pt x="7315200" y="0"/>
                </a:lnTo>
                <a:lnTo>
                  <a:pt x="7315200" y="3351692"/>
                </a:lnTo>
                <a:lnTo>
                  <a:pt x="0" y="3351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058591" y="8150556"/>
            <a:ext cx="7315200" cy="3351692"/>
          </a:xfrm>
          <a:custGeom>
            <a:avLst/>
            <a:gdLst/>
            <a:ahLst/>
            <a:cxnLst/>
            <a:rect l="l" t="t" r="r" b="b"/>
            <a:pathLst>
              <a:path w="7315200" h="3351692">
                <a:moveTo>
                  <a:pt x="0" y="0"/>
                </a:moveTo>
                <a:lnTo>
                  <a:pt x="7315200" y="0"/>
                </a:lnTo>
                <a:lnTo>
                  <a:pt x="7315200" y="3351691"/>
                </a:lnTo>
                <a:lnTo>
                  <a:pt x="0" y="3351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373791" y="744752"/>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8387578" y="2626754"/>
            <a:ext cx="2898488" cy="3651638"/>
          </a:xfrm>
          <a:custGeom>
            <a:avLst/>
            <a:gdLst/>
            <a:ahLst/>
            <a:cxnLst/>
            <a:rect l="l" t="t" r="r" b="b"/>
            <a:pathLst>
              <a:path w="2898488" h="3651638">
                <a:moveTo>
                  <a:pt x="2898488" y="0"/>
                </a:moveTo>
                <a:lnTo>
                  <a:pt x="0" y="0"/>
                </a:lnTo>
                <a:lnTo>
                  <a:pt x="0" y="3651639"/>
                </a:lnTo>
                <a:lnTo>
                  <a:pt x="2898488" y="3651639"/>
                </a:lnTo>
                <a:lnTo>
                  <a:pt x="289848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1" name="Group 11"/>
          <p:cNvGrpSpPr/>
          <p:nvPr/>
        </p:nvGrpSpPr>
        <p:grpSpPr>
          <a:xfrm>
            <a:off x="8387578" y="7636699"/>
            <a:ext cx="1842470" cy="184247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46F1"/>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8901434" y="8150556"/>
            <a:ext cx="814757" cy="814757"/>
          </a:xfrm>
          <a:custGeom>
            <a:avLst/>
            <a:gdLst/>
            <a:ahLst/>
            <a:cxnLst/>
            <a:rect l="l" t="t" r="r" b="b"/>
            <a:pathLst>
              <a:path w="814757" h="814757">
                <a:moveTo>
                  <a:pt x="0" y="0"/>
                </a:moveTo>
                <a:lnTo>
                  <a:pt x="814757" y="0"/>
                </a:lnTo>
                <a:lnTo>
                  <a:pt x="814757" y="814756"/>
                </a:lnTo>
                <a:lnTo>
                  <a:pt x="0" y="8147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800060" y="7250827"/>
            <a:ext cx="4957744" cy="2575574"/>
          </a:xfrm>
          <a:custGeom>
            <a:avLst/>
            <a:gdLst/>
            <a:ahLst/>
            <a:cxnLst/>
            <a:rect l="l" t="t" r="r" b="b"/>
            <a:pathLst>
              <a:path w="4957744" h="2575574">
                <a:moveTo>
                  <a:pt x="0" y="0"/>
                </a:moveTo>
                <a:lnTo>
                  <a:pt x="4957744" y="0"/>
                </a:lnTo>
                <a:lnTo>
                  <a:pt x="4957744" y="2575574"/>
                </a:lnTo>
                <a:lnTo>
                  <a:pt x="0" y="2575574"/>
                </a:lnTo>
                <a:lnTo>
                  <a:pt x="0" y="0"/>
                </a:lnTo>
                <a:close/>
              </a:path>
            </a:pathLst>
          </a:custGeom>
          <a:blipFill>
            <a:blip r:embed="rId12"/>
            <a:stretch>
              <a:fillRect/>
            </a:stretch>
          </a:blipFill>
        </p:spPr>
        <p:txBody>
          <a:bodyPr/>
          <a:lstStyle/>
          <a:p>
            <a:endParaRPr lang="en-US"/>
          </a:p>
        </p:txBody>
      </p:sp>
      <p:sp>
        <p:nvSpPr>
          <p:cNvPr id="16" name="TextBox 16"/>
          <p:cNvSpPr txBox="1"/>
          <p:nvPr/>
        </p:nvSpPr>
        <p:spPr>
          <a:xfrm>
            <a:off x="-259841" y="2616609"/>
            <a:ext cx="9025630" cy="2898229"/>
          </a:xfrm>
          <a:prstGeom prst="rect">
            <a:avLst/>
          </a:prstGeom>
        </p:spPr>
        <p:txBody>
          <a:bodyPr wrap="square" lIns="0" tIns="0" rIns="0" bIns="0" rtlCol="0" anchor="t">
            <a:spAutoFit/>
          </a:bodyPr>
          <a:lstStyle/>
          <a:p>
            <a:pPr algn="ctr">
              <a:lnSpc>
                <a:spcPts val="11270"/>
              </a:lnSpc>
            </a:pPr>
            <a:r>
              <a:rPr lang="en-US" sz="9600" dirty="0">
                <a:solidFill>
                  <a:srgbClr val="1B1B1B"/>
                </a:solidFill>
                <a:latin typeface="Poppins Medium"/>
              </a:rPr>
              <a:t>Kindergarten </a:t>
            </a:r>
          </a:p>
          <a:p>
            <a:pPr algn="ctr">
              <a:lnSpc>
                <a:spcPts val="11270"/>
              </a:lnSpc>
            </a:pPr>
            <a:r>
              <a:rPr lang="en-US" sz="9600" dirty="0">
                <a:solidFill>
                  <a:srgbClr val="1B1B1B"/>
                </a:solidFill>
                <a:latin typeface="Poppins Medium"/>
              </a:rPr>
              <a:t>Open House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214" y="-4257786"/>
            <a:ext cx="10999929" cy="109999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04434" y="153002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r="-50093"/>
              </a:stretch>
            </a:blipFill>
          </p:spPr>
          <p:txBody>
            <a:bodyPr/>
            <a:lstStyle/>
            <a:p>
              <a:endParaRPr lang="en-US"/>
            </a:p>
          </p:txBody>
        </p:sp>
      </p:grpSp>
      <p:sp>
        <p:nvSpPr>
          <p:cNvPr id="7" name="Freeform 7"/>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0240931" y="-171568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93673" y="2571595"/>
            <a:ext cx="7737626" cy="7034205"/>
          </a:xfrm>
          <a:custGeom>
            <a:avLst/>
            <a:gdLst/>
            <a:ahLst/>
            <a:cxnLst/>
            <a:rect l="l" t="t" r="r" b="b"/>
            <a:pathLst>
              <a:path w="7737626" h="7034205">
                <a:moveTo>
                  <a:pt x="0" y="0"/>
                </a:moveTo>
                <a:lnTo>
                  <a:pt x="7737626" y="0"/>
                </a:lnTo>
                <a:lnTo>
                  <a:pt x="7737626" y="7034205"/>
                </a:lnTo>
                <a:lnTo>
                  <a:pt x="0" y="7034205"/>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693673" y="365878"/>
            <a:ext cx="7300452" cy="1704975"/>
          </a:xfrm>
          <a:prstGeom prst="rect">
            <a:avLst/>
          </a:prstGeom>
        </p:spPr>
        <p:txBody>
          <a:bodyPr lIns="0" tIns="0" rIns="0" bIns="0" rtlCol="0" anchor="t">
            <a:spAutoFit/>
          </a:bodyPr>
          <a:lstStyle/>
          <a:p>
            <a:pPr algn="ctr">
              <a:lnSpc>
                <a:spcPts val="6542"/>
              </a:lnSpc>
            </a:pPr>
            <a:r>
              <a:rPr lang="en-US" sz="5451">
                <a:solidFill>
                  <a:srgbClr val="1B1B1B"/>
                </a:solidFill>
                <a:latin typeface="Poppins Bold"/>
              </a:rPr>
              <a:t>Play and Experience based learning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09800" y="460705"/>
            <a:ext cx="10276268" cy="3973304"/>
            <a:chOff x="0" y="0"/>
            <a:chExt cx="1220647" cy="471962"/>
          </a:xfrm>
        </p:grpSpPr>
        <p:sp>
          <p:nvSpPr>
            <p:cNvPr id="3" name="Freeform 3"/>
            <p:cNvSpPr/>
            <p:nvPr/>
          </p:nvSpPr>
          <p:spPr>
            <a:xfrm>
              <a:off x="0" y="0"/>
              <a:ext cx="1220647" cy="471962"/>
            </a:xfrm>
            <a:custGeom>
              <a:avLst/>
              <a:gdLst/>
              <a:ahLst/>
              <a:cxnLst/>
              <a:rect l="l" t="t" r="r" b="b"/>
              <a:pathLst>
                <a:path w="1220647" h="471962">
                  <a:moveTo>
                    <a:pt x="1017447" y="0"/>
                  </a:moveTo>
                  <a:cubicBezTo>
                    <a:pt x="1129672" y="0"/>
                    <a:pt x="1220647" y="105652"/>
                    <a:pt x="1220647" y="235981"/>
                  </a:cubicBezTo>
                  <a:cubicBezTo>
                    <a:pt x="1220647" y="366309"/>
                    <a:pt x="1129672" y="471962"/>
                    <a:pt x="1017447" y="471962"/>
                  </a:cubicBezTo>
                  <a:lnTo>
                    <a:pt x="203200" y="471962"/>
                  </a:lnTo>
                  <a:cubicBezTo>
                    <a:pt x="90976" y="471962"/>
                    <a:pt x="0" y="366309"/>
                    <a:pt x="0" y="235981"/>
                  </a:cubicBezTo>
                  <a:cubicBezTo>
                    <a:pt x="0" y="105652"/>
                    <a:pt x="90976" y="0"/>
                    <a:pt x="203200" y="0"/>
                  </a:cubicBezTo>
                  <a:close/>
                </a:path>
              </a:pathLst>
            </a:custGeom>
            <a:solidFill>
              <a:srgbClr val="F2F2F2"/>
            </a:solidFill>
          </p:spPr>
          <p:txBody>
            <a:bodyPr/>
            <a:lstStyle/>
            <a:p>
              <a:endParaRPr lang="en-US"/>
            </a:p>
          </p:txBody>
        </p:sp>
        <p:sp>
          <p:nvSpPr>
            <p:cNvPr id="4" name="TextBox 4"/>
            <p:cNvSpPr txBox="1"/>
            <p:nvPr/>
          </p:nvSpPr>
          <p:spPr>
            <a:xfrm>
              <a:off x="0" y="-57150"/>
              <a:ext cx="1220647" cy="529112"/>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440028" y="5497581"/>
            <a:ext cx="3765442" cy="3888949"/>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422" r="-27422"/>
              </a:stretch>
            </a:blipFill>
          </p:spPr>
          <p:txBody>
            <a:bodyPr/>
            <a:lstStyle/>
            <a:p>
              <a:endParaRPr lang="en-US"/>
            </a:p>
          </p:txBody>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8" name="Freeform 8"/>
          <p:cNvSpPr/>
          <p:nvPr/>
        </p:nvSpPr>
        <p:spPr>
          <a:xfrm>
            <a:off x="13321526" y="1109850"/>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a:grpSpLocks noChangeAspect="1"/>
          </p:cNvGrpSpPr>
          <p:nvPr/>
        </p:nvGrpSpPr>
        <p:grpSpPr>
          <a:xfrm>
            <a:off x="4484636" y="5497581"/>
            <a:ext cx="3765442" cy="3888949"/>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495" r="-27495"/>
              </a:stretch>
            </a:blipFill>
          </p:spPr>
          <p:txBody>
            <a:bodyPr/>
            <a:lstStyle/>
            <a:p>
              <a:endParaRPr lang="en-US"/>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12" name="Freeform 12"/>
          <p:cNvSpPr/>
          <p:nvPr/>
        </p:nvSpPr>
        <p:spPr>
          <a:xfrm>
            <a:off x="13321526" y="5598874"/>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333046" y="1019465"/>
            <a:ext cx="7196219" cy="2886280"/>
          </a:xfrm>
          <a:prstGeom prst="rect">
            <a:avLst/>
          </a:prstGeom>
        </p:spPr>
        <p:txBody>
          <a:bodyPr lIns="0" tIns="0" rIns="0" bIns="0" rtlCol="0" anchor="t">
            <a:spAutoFit/>
          </a:bodyPr>
          <a:lstStyle/>
          <a:p>
            <a:pPr>
              <a:lnSpc>
                <a:spcPts val="7400"/>
              </a:lnSpc>
            </a:pPr>
            <a:r>
              <a:rPr lang="en-US" sz="6167" dirty="0">
                <a:solidFill>
                  <a:srgbClr val="1B1B1B"/>
                </a:solidFill>
                <a:latin typeface="Poppins Medium"/>
              </a:rPr>
              <a:t>What will my child experience in Kindergarten?</a:t>
            </a:r>
          </a:p>
        </p:txBody>
      </p:sp>
      <p:sp>
        <p:nvSpPr>
          <p:cNvPr id="14" name="TextBox 14"/>
          <p:cNvSpPr txBox="1"/>
          <p:nvPr/>
        </p:nvSpPr>
        <p:spPr>
          <a:xfrm>
            <a:off x="8939849" y="531780"/>
            <a:ext cx="9125496" cy="8543767"/>
          </a:xfrm>
          <a:prstGeom prst="rect">
            <a:avLst/>
          </a:prstGeom>
        </p:spPr>
        <p:txBody>
          <a:bodyPr lIns="0" tIns="0" rIns="0" bIns="0" rtlCol="0" anchor="t">
            <a:spAutoFit/>
          </a:bodyPr>
          <a:lstStyle/>
          <a:p>
            <a:pPr>
              <a:lnSpc>
                <a:spcPts val="6840"/>
              </a:lnSpc>
            </a:pPr>
            <a:r>
              <a:rPr lang="en-US" sz="4275">
                <a:solidFill>
                  <a:srgbClr val="1B1B1B"/>
                </a:solidFill>
                <a:latin typeface="Poppins"/>
              </a:rPr>
              <a:t>•Science</a:t>
            </a:r>
          </a:p>
          <a:p>
            <a:pPr>
              <a:lnSpc>
                <a:spcPts val="6840"/>
              </a:lnSpc>
            </a:pPr>
            <a:r>
              <a:rPr lang="en-US" sz="4275">
                <a:solidFill>
                  <a:srgbClr val="1B1B1B"/>
                </a:solidFill>
                <a:latin typeface="Poppins"/>
              </a:rPr>
              <a:t>•Math</a:t>
            </a:r>
          </a:p>
          <a:p>
            <a:pPr>
              <a:lnSpc>
                <a:spcPts val="6840"/>
              </a:lnSpc>
            </a:pPr>
            <a:r>
              <a:rPr lang="en-US" sz="4275">
                <a:solidFill>
                  <a:srgbClr val="1B1B1B"/>
                </a:solidFill>
                <a:latin typeface="Poppins"/>
              </a:rPr>
              <a:t>•Art</a:t>
            </a:r>
          </a:p>
          <a:p>
            <a:pPr>
              <a:lnSpc>
                <a:spcPts val="6840"/>
              </a:lnSpc>
            </a:pPr>
            <a:r>
              <a:rPr lang="en-US" sz="4275">
                <a:solidFill>
                  <a:srgbClr val="1B1B1B"/>
                </a:solidFill>
                <a:latin typeface="Poppins"/>
              </a:rPr>
              <a:t>•Reading</a:t>
            </a:r>
          </a:p>
          <a:p>
            <a:pPr>
              <a:lnSpc>
                <a:spcPts val="6840"/>
              </a:lnSpc>
            </a:pPr>
            <a:r>
              <a:rPr lang="en-US" sz="4275">
                <a:solidFill>
                  <a:srgbClr val="1B1B1B"/>
                </a:solidFill>
                <a:latin typeface="Poppins"/>
              </a:rPr>
              <a:t>•Music</a:t>
            </a:r>
          </a:p>
          <a:p>
            <a:pPr>
              <a:lnSpc>
                <a:spcPts val="6840"/>
              </a:lnSpc>
            </a:pPr>
            <a:r>
              <a:rPr lang="en-US" sz="4275">
                <a:solidFill>
                  <a:srgbClr val="1B1B1B"/>
                </a:solidFill>
                <a:latin typeface="Poppins"/>
              </a:rPr>
              <a:t>•Technology</a:t>
            </a:r>
          </a:p>
          <a:p>
            <a:pPr>
              <a:lnSpc>
                <a:spcPts val="6840"/>
              </a:lnSpc>
            </a:pPr>
            <a:r>
              <a:rPr lang="en-US" sz="4275">
                <a:solidFill>
                  <a:srgbClr val="1B1B1B"/>
                </a:solidFill>
                <a:latin typeface="Poppins"/>
              </a:rPr>
              <a:t>•Social skills &amp; problem solving</a:t>
            </a:r>
          </a:p>
          <a:p>
            <a:pPr>
              <a:lnSpc>
                <a:spcPts val="6840"/>
              </a:lnSpc>
            </a:pPr>
            <a:r>
              <a:rPr lang="en-US" sz="4275">
                <a:solidFill>
                  <a:srgbClr val="1B1B1B"/>
                </a:solidFill>
                <a:latin typeface="Poppins"/>
              </a:rPr>
              <a:t>•Movement activities</a:t>
            </a:r>
          </a:p>
          <a:p>
            <a:pPr>
              <a:lnSpc>
                <a:spcPts val="6840"/>
              </a:lnSpc>
            </a:pPr>
            <a:r>
              <a:rPr lang="en-US" sz="4275">
                <a:solidFill>
                  <a:srgbClr val="1B1B1B"/>
                </a:solidFill>
                <a:latin typeface="Poppins"/>
              </a:rPr>
              <a:t>•Fine motor activities</a:t>
            </a:r>
          </a:p>
          <a:p>
            <a:pPr>
              <a:lnSpc>
                <a:spcPts val="6840"/>
              </a:lnSpc>
            </a:pPr>
            <a:endParaRPr lang="en-US" sz="4275">
              <a:solidFill>
                <a:srgbClr val="1B1B1B"/>
              </a:solidFill>
              <a:latin typeface="Poppins"/>
            </a:endParaRPr>
          </a:p>
        </p:txBody>
      </p:sp>
      <p:sp>
        <p:nvSpPr>
          <p:cNvPr id="15" name="Freeform 15"/>
          <p:cNvSpPr/>
          <p:nvPr/>
        </p:nvSpPr>
        <p:spPr>
          <a:xfrm rot="206512">
            <a:off x="6277090" y="8532955"/>
            <a:ext cx="6644779" cy="3044517"/>
          </a:xfrm>
          <a:custGeom>
            <a:avLst/>
            <a:gdLst/>
            <a:ahLst/>
            <a:cxnLst/>
            <a:rect l="l" t="t" r="r" b="b"/>
            <a:pathLst>
              <a:path w="6644779" h="3044517">
                <a:moveTo>
                  <a:pt x="0" y="0"/>
                </a:moveTo>
                <a:lnTo>
                  <a:pt x="6644780" y="0"/>
                </a:lnTo>
                <a:lnTo>
                  <a:pt x="6644780" y="3044517"/>
                </a:lnTo>
                <a:lnTo>
                  <a:pt x="0" y="30445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5400000" flipH="1">
            <a:off x="15354386" y="8327246"/>
            <a:ext cx="2743149" cy="3455936"/>
          </a:xfrm>
          <a:custGeom>
            <a:avLst/>
            <a:gdLst/>
            <a:ahLst/>
            <a:cxnLst/>
            <a:rect l="l" t="t" r="r" b="b"/>
            <a:pathLst>
              <a:path w="2743149" h="3455936">
                <a:moveTo>
                  <a:pt x="2743148" y="0"/>
                </a:moveTo>
                <a:lnTo>
                  <a:pt x="0" y="0"/>
                </a:lnTo>
                <a:lnTo>
                  <a:pt x="0" y="3455935"/>
                </a:lnTo>
                <a:lnTo>
                  <a:pt x="2743148" y="3455935"/>
                </a:lnTo>
                <a:lnTo>
                  <a:pt x="274314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012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flipH="1">
            <a:off x="16483522" y="942681"/>
            <a:ext cx="3608956" cy="4546717"/>
          </a:xfrm>
          <a:custGeom>
            <a:avLst/>
            <a:gdLst/>
            <a:ahLst/>
            <a:cxnLst/>
            <a:rect l="l" t="t" r="r" b="b"/>
            <a:pathLst>
              <a:path w="3608956" h="4546717">
                <a:moveTo>
                  <a:pt x="3608956" y="0"/>
                </a:moveTo>
                <a:lnTo>
                  <a:pt x="0" y="0"/>
                </a:lnTo>
                <a:lnTo>
                  <a:pt x="0" y="4546717"/>
                </a:lnTo>
                <a:lnTo>
                  <a:pt x="3608956" y="4546717"/>
                </a:lnTo>
                <a:lnTo>
                  <a:pt x="360895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915051" y="250001"/>
            <a:ext cx="14457893" cy="2034825"/>
            <a:chOff x="0" y="0"/>
            <a:chExt cx="3807840" cy="535921"/>
          </a:xfrm>
        </p:grpSpPr>
        <p:sp>
          <p:nvSpPr>
            <p:cNvPr id="5" name="Freeform 5"/>
            <p:cNvSpPr/>
            <p:nvPr/>
          </p:nvSpPr>
          <p:spPr>
            <a:xfrm>
              <a:off x="0" y="0"/>
              <a:ext cx="3807840" cy="535921"/>
            </a:xfrm>
            <a:custGeom>
              <a:avLst/>
              <a:gdLst/>
              <a:ahLst/>
              <a:cxnLst/>
              <a:rect l="l" t="t" r="r" b="b"/>
              <a:pathLst>
                <a:path w="3807840" h="535921">
                  <a:moveTo>
                    <a:pt x="27310" y="0"/>
                  </a:moveTo>
                  <a:lnTo>
                    <a:pt x="3780530" y="0"/>
                  </a:lnTo>
                  <a:cubicBezTo>
                    <a:pt x="3787773" y="0"/>
                    <a:pt x="3794720" y="2877"/>
                    <a:pt x="3799841" y="7999"/>
                  </a:cubicBezTo>
                  <a:cubicBezTo>
                    <a:pt x="3804963" y="13120"/>
                    <a:pt x="3807840" y="20067"/>
                    <a:pt x="3807840" y="27310"/>
                  </a:cubicBezTo>
                  <a:lnTo>
                    <a:pt x="3807840" y="508611"/>
                  </a:lnTo>
                  <a:cubicBezTo>
                    <a:pt x="3807840" y="523694"/>
                    <a:pt x="3795613" y="535921"/>
                    <a:pt x="3780530" y="535921"/>
                  </a:cubicBezTo>
                  <a:lnTo>
                    <a:pt x="27310" y="535921"/>
                  </a:lnTo>
                  <a:cubicBezTo>
                    <a:pt x="20067" y="535921"/>
                    <a:pt x="13120" y="533044"/>
                    <a:pt x="7999" y="527922"/>
                  </a:cubicBezTo>
                  <a:cubicBezTo>
                    <a:pt x="2877" y="522801"/>
                    <a:pt x="0" y="515854"/>
                    <a:pt x="0" y="508611"/>
                  </a:cubicBezTo>
                  <a:lnTo>
                    <a:pt x="0" y="27310"/>
                  </a:lnTo>
                  <a:cubicBezTo>
                    <a:pt x="0" y="12227"/>
                    <a:pt x="12227" y="0"/>
                    <a:pt x="27310" y="0"/>
                  </a:cubicBezTo>
                  <a:close/>
                </a:path>
              </a:pathLst>
            </a:custGeom>
            <a:solidFill>
              <a:srgbClr val="F8CCE0"/>
            </a:solidFill>
          </p:spPr>
          <p:txBody>
            <a:bodyPr/>
            <a:lstStyle/>
            <a:p>
              <a:endParaRPr lang="en-US"/>
            </a:p>
          </p:txBody>
        </p:sp>
        <p:sp>
          <p:nvSpPr>
            <p:cNvPr id="6" name="TextBox 6"/>
            <p:cNvSpPr txBox="1"/>
            <p:nvPr/>
          </p:nvSpPr>
          <p:spPr>
            <a:xfrm>
              <a:off x="0" y="-57150"/>
              <a:ext cx="3807840" cy="593071"/>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4EC0762B-2CD3-62B7-5C14-71F749D346C3}"/>
              </a:ext>
            </a:extLst>
          </p:cNvPr>
          <p:cNvGrpSpPr/>
          <p:nvPr/>
        </p:nvGrpSpPr>
        <p:grpSpPr>
          <a:xfrm>
            <a:off x="4114800" y="2552700"/>
            <a:ext cx="10634826" cy="7409134"/>
            <a:chOff x="4071774" y="2985693"/>
            <a:chExt cx="10144452" cy="6518941"/>
          </a:xfrm>
        </p:grpSpPr>
        <p:grpSp>
          <p:nvGrpSpPr>
            <p:cNvPr id="7" name="Group 7"/>
            <p:cNvGrpSpPr/>
            <p:nvPr/>
          </p:nvGrpSpPr>
          <p:grpSpPr>
            <a:xfrm>
              <a:off x="4071774" y="2985693"/>
              <a:ext cx="10144452" cy="6518941"/>
              <a:chOff x="0" y="0"/>
              <a:chExt cx="2671790" cy="1716923"/>
            </a:xfrm>
          </p:grpSpPr>
          <p:sp>
            <p:nvSpPr>
              <p:cNvPr id="8" name="Freeform 8"/>
              <p:cNvSpPr/>
              <p:nvPr/>
            </p:nvSpPr>
            <p:spPr>
              <a:xfrm>
                <a:off x="0" y="0"/>
                <a:ext cx="2671790" cy="1716923"/>
              </a:xfrm>
              <a:custGeom>
                <a:avLst/>
                <a:gdLst/>
                <a:ahLst/>
                <a:cxnLst/>
                <a:rect l="l" t="t" r="r" b="b"/>
                <a:pathLst>
                  <a:path w="2671790" h="1716923">
                    <a:moveTo>
                      <a:pt x="38922" y="0"/>
                    </a:moveTo>
                    <a:lnTo>
                      <a:pt x="2632868" y="0"/>
                    </a:lnTo>
                    <a:cubicBezTo>
                      <a:pt x="2643191" y="0"/>
                      <a:pt x="2653091" y="4101"/>
                      <a:pt x="2660390" y="11400"/>
                    </a:cubicBezTo>
                    <a:cubicBezTo>
                      <a:pt x="2667689" y="18699"/>
                      <a:pt x="2671790" y="28599"/>
                      <a:pt x="2671790" y="38922"/>
                    </a:cubicBezTo>
                    <a:lnTo>
                      <a:pt x="2671790" y="1678001"/>
                    </a:lnTo>
                    <a:cubicBezTo>
                      <a:pt x="2671790" y="1699497"/>
                      <a:pt x="2654364" y="1716923"/>
                      <a:pt x="2632868" y="1716923"/>
                    </a:cubicBezTo>
                    <a:lnTo>
                      <a:pt x="38922" y="1716923"/>
                    </a:lnTo>
                    <a:cubicBezTo>
                      <a:pt x="28599" y="1716923"/>
                      <a:pt x="18699" y="1712822"/>
                      <a:pt x="11400" y="1705523"/>
                    </a:cubicBezTo>
                    <a:cubicBezTo>
                      <a:pt x="4101" y="1698224"/>
                      <a:pt x="0" y="1688324"/>
                      <a:pt x="0" y="1678001"/>
                    </a:cubicBezTo>
                    <a:lnTo>
                      <a:pt x="0" y="38922"/>
                    </a:lnTo>
                    <a:cubicBezTo>
                      <a:pt x="0" y="28599"/>
                      <a:pt x="4101" y="18699"/>
                      <a:pt x="11400" y="11400"/>
                    </a:cubicBezTo>
                    <a:cubicBezTo>
                      <a:pt x="18699" y="4101"/>
                      <a:pt x="28599" y="0"/>
                      <a:pt x="38922" y="0"/>
                    </a:cubicBezTo>
                    <a:close/>
                  </a:path>
                </a:pathLst>
              </a:custGeom>
              <a:solidFill>
                <a:srgbClr val="FFFAF3"/>
              </a:solidFill>
            </p:spPr>
            <p:txBody>
              <a:bodyPr/>
              <a:lstStyle/>
              <a:p>
                <a:endParaRPr lang="en-US"/>
              </a:p>
            </p:txBody>
          </p:sp>
          <p:sp>
            <p:nvSpPr>
              <p:cNvPr id="9" name="TextBox 9"/>
              <p:cNvSpPr txBox="1"/>
              <p:nvPr/>
            </p:nvSpPr>
            <p:spPr>
              <a:xfrm>
                <a:off x="0" y="-57150"/>
                <a:ext cx="2671790" cy="177407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4321211" y="3124137"/>
              <a:ext cx="4729693" cy="6242053"/>
            </a:xfrm>
            <a:custGeom>
              <a:avLst/>
              <a:gdLst/>
              <a:ahLst/>
              <a:cxnLst/>
              <a:rect l="l" t="t" r="r" b="b"/>
              <a:pathLst>
                <a:path w="4729693" h="6242053">
                  <a:moveTo>
                    <a:pt x="0" y="0"/>
                  </a:moveTo>
                  <a:lnTo>
                    <a:pt x="4729693" y="0"/>
                  </a:lnTo>
                  <a:lnTo>
                    <a:pt x="4729693" y="6242053"/>
                  </a:lnTo>
                  <a:lnTo>
                    <a:pt x="0" y="6242053"/>
                  </a:lnTo>
                  <a:lnTo>
                    <a:pt x="0" y="0"/>
                  </a:lnTo>
                  <a:close/>
                </a:path>
              </a:pathLst>
            </a:custGeom>
            <a:blipFill>
              <a:blip r:embed="rId6"/>
              <a:stretch>
                <a:fillRect/>
              </a:stretch>
            </a:blipFill>
          </p:spPr>
          <p:txBody>
            <a:bodyPr/>
            <a:lstStyle/>
            <a:p>
              <a:endParaRPr lang="en-US"/>
            </a:p>
          </p:txBody>
        </p:sp>
        <p:sp>
          <p:nvSpPr>
            <p:cNvPr id="11" name="Freeform 11"/>
            <p:cNvSpPr/>
            <p:nvPr/>
          </p:nvSpPr>
          <p:spPr>
            <a:xfrm>
              <a:off x="9147957" y="3124137"/>
              <a:ext cx="4782218" cy="6242053"/>
            </a:xfrm>
            <a:custGeom>
              <a:avLst/>
              <a:gdLst/>
              <a:ahLst/>
              <a:cxnLst/>
              <a:rect l="l" t="t" r="r" b="b"/>
              <a:pathLst>
                <a:path w="4782218" h="6242053">
                  <a:moveTo>
                    <a:pt x="0" y="0"/>
                  </a:moveTo>
                  <a:lnTo>
                    <a:pt x="4782219" y="0"/>
                  </a:lnTo>
                  <a:lnTo>
                    <a:pt x="4782219" y="6242053"/>
                  </a:lnTo>
                  <a:lnTo>
                    <a:pt x="0" y="6242053"/>
                  </a:lnTo>
                  <a:lnTo>
                    <a:pt x="0" y="0"/>
                  </a:lnTo>
                  <a:close/>
                </a:path>
              </a:pathLst>
            </a:custGeom>
            <a:blipFill>
              <a:blip r:embed="rId7"/>
              <a:stretch>
                <a:fillRect/>
              </a:stretch>
            </a:blipFill>
          </p:spPr>
          <p:txBody>
            <a:bodyPr/>
            <a:lstStyle/>
            <a:p>
              <a:endParaRPr lang="en-US"/>
            </a:p>
          </p:txBody>
        </p:sp>
      </p:grpSp>
      <p:sp>
        <p:nvSpPr>
          <p:cNvPr id="12" name="TextBox 12"/>
          <p:cNvSpPr txBox="1"/>
          <p:nvPr/>
        </p:nvSpPr>
        <p:spPr>
          <a:xfrm>
            <a:off x="2368179" y="538750"/>
            <a:ext cx="13551636" cy="1457325"/>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What will be expected?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214" y="-4257786"/>
            <a:ext cx="10999929" cy="109999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04434" y="153002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5807" t="-4842" r="-21259"/>
              </a:stretch>
            </a:blipFill>
          </p:spPr>
          <p:txBody>
            <a:bodyPr/>
            <a:lstStyle/>
            <a:p>
              <a:endParaRPr lang="en-US"/>
            </a:p>
          </p:txBody>
        </p:sp>
      </p:grpSp>
      <p:sp>
        <p:nvSpPr>
          <p:cNvPr id="7" name="Freeform 7"/>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0240931" y="-171568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78217" y="860670"/>
            <a:ext cx="7168514" cy="2908708"/>
          </a:xfrm>
          <a:prstGeom prst="rect">
            <a:avLst/>
          </a:prstGeom>
        </p:spPr>
        <p:txBody>
          <a:bodyPr lIns="0" tIns="0" rIns="0" bIns="0" rtlCol="0" anchor="t">
            <a:spAutoFit/>
          </a:bodyPr>
          <a:lstStyle/>
          <a:p>
            <a:pPr>
              <a:lnSpc>
                <a:spcPts val="7484"/>
              </a:lnSpc>
            </a:pPr>
            <a:r>
              <a:rPr lang="en-US" sz="6237" dirty="0">
                <a:solidFill>
                  <a:srgbClr val="1B1B1B"/>
                </a:solidFill>
                <a:latin typeface="Poppins Medium"/>
              </a:rPr>
              <a:t>How can I help prepare my child emotionally? </a:t>
            </a:r>
          </a:p>
        </p:txBody>
      </p:sp>
      <p:sp>
        <p:nvSpPr>
          <p:cNvPr id="10" name="TextBox 10"/>
          <p:cNvSpPr txBox="1"/>
          <p:nvPr/>
        </p:nvSpPr>
        <p:spPr>
          <a:xfrm>
            <a:off x="327734" y="4675549"/>
            <a:ext cx="9076699" cy="4582751"/>
          </a:xfrm>
          <a:prstGeom prst="rect">
            <a:avLst/>
          </a:prstGeom>
        </p:spPr>
        <p:txBody>
          <a:bodyPr lIns="0" tIns="0" rIns="0" bIns="0" rtlCol="0" anchor="t">
            <a:spAutoFit/>
          </a:bodyPr>
          <a:lstStyle/>
          <a:p>
            <a:pPr>
              <a:lnSpc>
                <a:spcPts val="4615"/>
              </a:lnSpc>
            </a:pPr>
            <a:r>
              <a:rPr lang="en-US" sz="2884">
                <a:solidFill>
                  <a:srgbClr val="1B1B1B"/>
                </a:solidFill>
                <a:latin typeface="Poppins"/>
              </a:rPr>
              <a:t>•Talk about Kindergarten before the first day.</a:t>
            </a:r>
          </a:p>
          <a:p>
            <a:pPr>
              <a:lnSpc>
                <a:spcPts val="4615"/>
              </a:lnSpc>
            </a:pPr>
            <a:r>
              <a:rPr lang="en-US" sz="2884">
                <a:solidFill>
                  <a:srgbClr val="1B1B1B"/>
                </a:solidFill>
                <a:latin typeface="Poppins"/>
              </a:rPr>
              <a:t>•Visit the classroom/school.</a:t>
            </a:r>
          </a:p>
          <a:p>
            <a:pPr>
              <a:lnSpc>
                <a:spcPts val="4615"/>
              </a:lnSpc>
            </a:pPr>
            <a:r>
              <a:rPr lang="en-US" sz="2884">
                <a:solidFill>
                  <a:srgbClr val="1B1B1B"/>
                </a:solidFill>
                <a:latin typeface="Poppins"/>
              </a:rPr>
              <a:t>•Listen to concerns, answer questions.</a:t>
            </a:r>
          </a:p>
          <a:p>
            <a:pPr>
              <a:lnSpc>
                <a:spcPts val="4615"/>
              </a:lnSpc>
            </a:pPr>
            <a:r>
              <a:rPr lang="en-US" sz="2884">
                <a:solidFill>
                  <a:srgbClr val="1B1B1B"/>
                </a:solidFill>
                <a:latin typeface="Poppins"/>
              </a:rPr>
              <a:t>•Be sure your child is well rested and fed.</a:t>
            </a:r>
          </a:p>
          <a:p>
            <a:pPr>
              <a:lnSpc>
                <a:spcPts val="4615"/>
              </a:lnSpc>
            </a:pPr>
            <a:r>
              <a:rPr lang="en-US" sz="2884">
                <a:solidFill>
                  <a:srgbClr val="1B1B1B"/>
                </a:solidFill>
                <a:latin typeface="Poppins"/>
              </a:rPr>
              <a:t>•Help your child develop a sense of responsibility.</a:t>
            </a:r>
          </a:p>
          <a:p>
            <a:pPr>
              <a:lnSpc>
                <a:spcPts val="4615"/>
              </a:lnSpc>
            </a:pPr>
            <a:r>
              <a:rPr lang="en-US" sz="2884">
                <a:solidFill>
                  <a:srgbClr val="1B1B1B"/>
                </a:solidFill>
                <a:latin typeface="Poppins"/>
              </a:rPr>
              <a:t>•Make Kindergarten a priority.</a:t>
            </a:r>
          </a:p>
          <a:p>
            <a:pPr>
              <a:lnSpc>
                <a:spcPts val="4615"/>
              </a:lnSpc>
            </a:pPr>
            <a:r>
              <a:rPr lang="en-US" sz="2884">
                <a:solidFill>
                  <a:srgbClr val="1B1B1B"/>
                </a:solidFill>
                <a:latin typeface="Poppins"/>
              </a:rPr>
              <a:t>•Keep home routines consistent.</a:t>
            </a:r>
          </a:p>
          <a:p>
            <a:pPr>
              <a:lnSpc>
                <a:spcPts val="4615"/>
              </a:lnSpc>
            </a:pPr>
            <a:endParaRPr lang="en-US" sz="2884">
              <a:solidFill>
                <a:srgbClr val="1B1B1B"/>
              </a:solidFill>
              <a:latin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8036" b="8036"/>
            <a:stretch>
              <a:fillRect/>
            </a:stretch>
          </p:blipFill>
          <p:spPr>
            <a:xfrm>
              <a:off x="0" y="0"/>
              <a:ext cx="12128500" cy="6794500"/>
            </a:xfrm>
            <a:prstGeom prst="rect">
              <a:avLst/>
            </a:prstGeom>
          </p:spPr>
        </p:pic>
        <p:pic>
          <p:nvPicPr>
            <p:cNvPr id="4" name="Picture 4"/>
            <p:cNvPicPr>
              <a:picLocks noChangeAspect="1"/>
            </p:cNvPicPr>
            <p:nvPr/>
          </p:nvPicPr>
          <p:blipFill>
            <a:blip r:embed="rId4"/>
            <a:srcRect t="7958" b="7958"/>
            <a:stretch>
              <a:fillRect/>
            </a:stretch>
          </p:blipFill>
          <p:spPr>
            <a:xfrm>
              <a:off x="12255500" y="0"/>
              <a:ext cx="12128500" cy="6794500"/>
            </a:xfrm>
            <a:prstGeom prst="rect">
              <a:avLst/>
            </a:prstGeom>
          </p:spPr>
        </p:pic>
        <p:pic>
          <p:nvPicPr>
            <p:cNvPr id="5" name="Picture 5"/>
            <p:cNvPicPr>
              <a:picLocks noChangeAspect="1"/>
            </p:cNvPicPr>
            <p:nvPr/>
          </p:nvPicPr>
          <p:blipFill>
            <a:blip r:embed="rId5"/>
            <a:srcRect t="7958" b="7958"/>
            <a:stretch>
              <a:fillRect/>
            </a:stretch>
          </p:blipFill>
          <p:spPr>
            <a:xfrm>
              <a:off x="0" y="6921500"/>
              <a:ext cx="12128500" cy="6794500"/>
            </a:xfrm>
            <a:prstGeom prst="rect">
              <a:avLst/>
            </a:prstGeom>
          </p:spPr>
        </p:pic>
        <p:pic>
          <p:nvPicPr>
            <p:cNvPr id="6" name="Picture 6"/>
            <p:cNvPicPr>
              <a:picLocks noChangeAspect="1"/>
            </p:cNvPicPr>
            <p:nvPr/>
          </p:nvPicPr>
          <p:blipFill>
            <a:blip r:embed="rId6"/>
            <a:srcRect t="7958" b="7958"/>
            <a:stretch>
              <a:fillRect/>
            </a:stretch>
          </p:blipFill>
          <p:spPr>
            <a:xfrm>
              <a:off x="12255500" y="6921500"/>
              <a:ext cx="12128500" cy="6794500"/>
            </a:xfrm>
            <a:prstGeom prst="rect">
              <a:avLst/>
            </a:prstGeom>
          </p:spPr>
        </p:pic>
      </p:grpSp>
      <p:grpSp>
        <p:nvGrpSpPr>
          <p:cNvPr id="7" name="Group 7"/>
          <p:cNvGrpSpPr/>
          <p:nvPr/>
        </p:nvGrpSpPr>
        <p:grpSpPr>
          <a:xfrm>
            <a:off x="0" y="0"/>
            <a:ext cx="18288000" cy="10287000"/>
            <a:chOff x="0" y="0"/>
            <a:chExt cx="4816593" cy="2709333"/>
          </a:xfrm>
        </p:grpSpPr>
        <p:sp>
          <p:nvSpPr>
            <p:cNvPr id="8" name="Freeform 8"/>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alpha val="40784"/>
              </a:srgbClr>
            </a:solidFill>
          </p:spPr>
          <p:txBody>
            <a:bodyPr/>
            <a:lstStyle/>
            <a:p>
              <a:endParaRPr lang="en-US"/>
            </a:p>
          </p:txBody>
        </p:sp>
        <p:sp>
          <p:nvSpPr>
            <p:cNvPr id="9" name="TextBox 9"/>
            <p:cNvSpPr txBox="1"/>
            <p:nvPr/>
          </p:nvSpPr>
          <p:spPr>
            <a:xfrm>
              <a:off x="0" y="-95250"/>
              <a:ext cx="4816593" cy="2804583"/>
            </a:xfrm>
            <a:prstGeom prst="rect">
              <a:avLst/>
            </a:prstGeom>
          </p:spPr>
          <p:txBody>
            <a:bodyPr lIns="50800" tIns="50800" rIns="50800" bIns="50800" rtlCol="0" anchor="ctr"/>
            <a:lstStyle/>
            <a:p>
              <a:pPr algn="ctr">
                <a:lnSpc>
                  <a:spcPts val="3199"/>
                </a:lnSpc>
              </a:pPr>
              <a:endParaRPr/>
            </a:p>
          </p:txBody>
        </p:sp>
      </p:grpSp>
      <p:grpSp>
        <p:nvGrpSpPr>
          <p:cNvPr id="10" name="Group 10"/>
          <p:cNvGrpSpPr/>
          <p:nvPr/>
        </p:nvGrpSpPr>
        <p:grpSpPr>
          <a:xfrm>
            <a:off x="4387683" y="4170227"/>
            <a:ext cx="9512634" cy="1946547"/>
            <a:chOff x="0" y="0"/>
            <a:chExt cx="2175756" cy="445220"/>
          </a:xfrm>
        </p:grpSpPr>
        <p:sp>
          <p:nvSpPr>
            <p:cNvPr id="11" name="Freeform 11"/>
            <p:cNvSpPr/>
            <p:nvPr/>
          </p:nvSpPr>
          <p:spPr>
            <a:xfrm>
              <a:off x="0" y="0"/>
              <a:ext cx="2175756" cy="445220"/>
            </a:xfrm>
            <a:custGeom>
              <a:avLst/>
              <a:gdLst/>
              <a:ahLst/>
              <a:cxnLst/>
              <a:rect l="l" t="t" r="r" b="b"/>
              <a:pathLst>
                <a:path w="2175756" h="445220">
                  <a:moveTo>
                    <a:pt x="1972556" y="0"/>
                  </a:moveTo>
                  <a:cubicBezTo>
                    <a:pt x="2084780" y="0"/>
                    <a:pt x="2175756" y="99666"/>
                    <a:pt x="2175756" y="222610"/>
                  </a:cubicBezTo>
                  <a:cubicBezTo>
                    <a:pt x="2175756" y="345554"/>
                    <a:pt x="2084780" y="445220"/>
                    <a:pt x="1972556" y="445220"/>
                  </a:cubicBezTo>
                  <a:lnTo>
                    <a:pt x="203200" y="445220"/>
                  </a:lnTo>
                  <a:cubicBezTo>
                    <a:pt x="90976" y="445220"/>
                    <a:pt x="0" y="345554"/>
                    <a:pt x="0" y="222610"/>
                  </a:cubicBezTo>
                  <a:cubicBezTo>
                    <a:pt x="0" y="99666"/>
                    <a:pt x="90976" y="0"/>
                    <a:pt x="203200" y="0"/>
                  </a:cubicBezTo>
                  <a:close/>
                </a:path>
              </a:pathLst>
            </a:custGeom>
            <a:solidFill>
              <a:srgbClr val="FFFFFF"/>
            </a:solidFill>
          </p:spPr>
          <p:txBody>
            <a:bodyPr/>
            <a:lstStyle/>
            <a:p>
              <a:endParaRPr lang="en-US"/>
            </a:p>
          </p:txBody>
        </p:sp>
        <p:sp>
          <p:nvSpPr>
            <p:cNvPr id="12" name="TextBox 12"/>
            <p:cNvSpPr txBox="1"/>
            <p:nvPr/>
          </p:nvSpPr>
          <p:spPr>
            <a:xfrm>
              <a:off x="0" y="-57150"/>
              <a:ext cx="2175756" cy="50237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7167" y="3779228"/>
            <a:ext cx="4260516" cy="781996"/>
            <a:chOff x="0" y="0"/>
            <a:chExt cx="2433185" cy="446599"/>
          </a:xfrm>
        </p:grpSpPr>
        <p:sp>
          <p:nvSpPr>
            <p:cNvPr id="14" name="Freeform 14"/>
            <p:cNvSpPr/>
            <p:nvPr/>
          </p:nvSpPr>
          <p:spPr>
            <a:xfrm>
              <a:off x="0" y="0"/>
              <a:ext cx="2433185" cy="446599"/>
            </a:xfrm>
            <a:custGeom>
              <a:avLst/>
              <a:gdLst/>
              <a:ahLst/>
              <a:cxnLst/>
              <a:rect l="l" t="t" r="r" b="b"/>
              <a:pathLst>
                <a:path w="2433185" h="446599">
                  <a:moveTo>
                    <a:pt x="2229985" y="0"/>
                  </a:moveTo>
                  <a:cubicBezTo>
                    <a:pt x="2342210" y="0"/>
                    <a:pt x="2433185" y="99975"/>
                    <a:pt x="2433185" y="223299"/>
                  </a:cubicBezTo>
                  <a:cubicBezTo>
                    <a:pt x="2433185" y="346624"/>
                    <a:pt x="2342210" y="446599"/>
                    <a:pt x="2229985" y="446599"/>
                  </a:cubicBezTo>
                  <a:lnTo>
                    <a:pt x="203200" y="446599"/>
                  </a:lnTo>
                  <a:cubicBezTo>
                    <a:pt x="90976" y="446599"/>
                    <a:pt x="0" y="346624"/>
                    <a:pt x="0" y="223299"/>
                  </a:cubicBezTo>
                  <a:cubicBezTo>
                    <a:pt x="0" y="99975"/>
                    <a:pt x="90976" y="0"/>
                    <a:pt x="203200" y="0"/>
                  </a:cubicBezTo>
                  <a:close/>
                </a:path>
              </a:pathLst>
            </a:custGeom>
            <a:solidFill>
              <a:srgbClr val="FFFFFF"/>
            </a:solidFill>
          </p:spPr>
          <p:txBody>
            <a:bodyPr/>
            <a:lstStyle/>
            <a:p>
              <a:endParaRPr lang="en-US"/>
            </a:p>
          </p:txBody>
        </p:sp>
        <p:sp>
          <p:nvSpPr>
            <p:cNvPr id="15" name="TextBox 15"/>
            <p:cNvSpPr txBox="1"/>
            <p:nvPr/>
          </p:nvSpPr>
          <p:spPr>
            <a:xfrm>
              <a:off x="0" y="-57150"/>
              <a:ext cx="2433185" cy="503749"/>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Support play and experience-based learning (see activity cards)</a:t>
              </a:r>
            </a:p>
          </p:txBody>
        </p:sp>
      </p:grpSp>
      <p:grpSp>
        <p:nvGrpSpPr>
          <p:cNvPr id="16" name="Group 16"/>
          <p:cNvGrpSpPr/>
          <p:nvPr/>
        </p:nvGrpSpPr>
        <p:grpSpPr>
          <a:xfrm>
            <a:off x="13900317" y="4060417"/>
            <a:ext cx="4260516" cy="781996"/>
            <a:chOff x="0" y="0"/>
            <a:chExt cx="2433185" cy="446599"/>
          </a:xfrm>
        </p:grpSpPr>
        <p:sp>
          <p:nvSpPr>
            <p:cNvPr id="17" name="Freeform 17"/>
            <p:cNvSpPr/>
            <p:nvPr/>
          </p:nvSpPr>
          <p:spPr>
            <a:xfrm>
              <a:off x="0" y="0"/>
              <a:ext cx="2433185" cy="446599"/>
            </a:xfrm>
            <a:custGeom>
              <a:avLst/>
              <a:gdLst/>
              <a:ahLst/>
              <a:cxnLst/>
              <a:rect l="l" t="t" r="r" b="b"/>
              <a:pathLst>
                <a:path w="2433185" h="446599">
                  <a:moveTo>
                    <a:pt x="2229985" y="0"/>
                  </a:moveTo>
                  <a:cubicBezTo>
                    <a:pt x="2342210" y="0"/>
                    <a:pt x="2433185" y="99975"/>
                    <a:pt x="2433185" y="223299"/>
                  </a:cubicBezTo>
                  <a:cubicBezTo>
                    <a:pt x="2433185" y="346624"/>
                    <a:pt x="2342210" y="446599"/>
                    <a:pt x="2229985" y="446599"/>
                  </a:cubicBezTo>
                  <a:lnTo>
                    <a:pt x="203200" y="446599"/>
                  </a:lnTo>
                  <a:cubicBezTo>
                    <a:pt x="90976" y="446599"/>
                    <a:pt x="0" y="346624"/>
                    <a:pt x="0" y="223299"/>
                  </a:cubicBezTo>
                  <a:cubicBezTo>
                    <a:pt x="0" y="99975"/>
                    <a:pt x="90976" y="0"/>
                    <a:pt x="203200" y="0"/>
                  </a:cubicBezTo>
                  <a:close/>
                </a:path>
              </a:pathLst>
            </a:custGeom>
            <a:solidFill>
              <a:srgbClr val="FFFFFF"/>
            </a:solidFill>
          </p:spPr>
          <p:txBody>
            <a:bodyPr/>
            <a:lstStyle/>
            <a:p>
              <a:endParaRPr lang="en-US"/>
            </a:p>
          </p:txBody>
        </p:sp>
        <p:sp>
          <p:nvSpPr>
            <p:cNvPr id="18" name="TextBox 18"/>
            <p:cNvSpPr txBox="1"/>
            <p:nvPr/>
          </p:nvSpPr>
          <p:spPr>
            <a:xfrm>
              <a:off x="0" y="-57150"/>
              <a:ext cx="2433185" cy="503749"/>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Give your child opportunities to draw and/or write daily</a:t>
              </a:r>
            </a:p>
          </p:txBody>
        </p:sp>
      </p:grpSp>
      <p:grpSp>
        <p:nvGrpSpPr>
          <p:cNvPr id="19" name="Group 19"/>
          <p:cNvGrpSpPr/>
          <p:nvPr/>
        </p:nvGrpSpPr>
        <p:grpSpPr>
          <a:xfrm>
            <a:off x="13900317" y="9322907"/>
            <a:ext cx="4260516" cy="781996"/>
            <a:chOff x="0" y="0"/>
            <a:chExt cx="2433185" cy="446599"/>
          </a:xfrm>
        </p:grpSpPr>
        <p:sp>
          <p:nvSpPr>
            <p:cNvPr id="20" name="Freeform 20"/>
            <p:cNvSpPr/>
            <p:nvPr/>
          </p:nvSpPr>
          <p:spPr>
            <a:xfrm>
              <a:off x="0" y="0"/>
              <a:ext cx="2433185" cy="446599"/>
            </a:xfrm>
            <a:custGeom>
              <a:avLst/>
              <a:gdLst/>
              <a:ahLst/>
              <a:cxnLst/>
              <a:rect l="l" t="t" r="r" b="b"/>
              <a:pathLst>
                <a:path w="2433185" h="446599">
                  <a:moveTo>
                    <a:pt x="2229985" y="0"/>
                  </a:moveTo>
                  <a:cubicBezTo>
                    <a:pt x="2342210" y="0"/>
                    <a:pt x="2433185" y="99975"/>
                    <a:pt x="2433185" y="223299"/>
                  </a:cubicBezTo>
                  <a:cubicBezTo>
                    <a:pt x="2433185" y="346624"/>
                    <a:pt x="2342210" y="446599"/>
                    <a:pt x="2229985" y="446599"/>
                  </a:cubicBezTo>
                  <a:lnTo>
                    <a:pt x="203200" y="446599"/>
                  </a:lnTo>
                  <a:cubicBezTo>
                    <a:pt x="90976" y="446599"/>
                    <a:pt x="0" y="346624"/>
                    <a:pt x="0" y="223299"/>
                  </a:cubicBezTo>
                  <a:cubicBezTo>
                    <a:pt x="0" y="99975"/>
                    <a:pt x="90976" y="0"/>
                    <a:pt x="203200" y="0"/>
                  </a:cubicBezTo>
                  <a:close/>
                </a:path>
              </a:pathLst>
            </a:custGeom>
            <a:solidFill>
              <a:srgbClr val="FFFFFF"/>
            </a:solidFill>
          </p:spPr>
          <p:txBody>
            <a:bodyPr/>
            <a:lstStyle/>
            <a:p>
              <a:endParaRPr lang="en-US"/>
            </a:p>
          </p:txBody>
        </p:sp>
        <p:sp>
          <p:nvSpPr>
            <p:cNvPr id="21" name="TextBox 21"/>
            <p:cNvSpPr txBox="1"/>
            <p:nvPr/>
          </p:nvSpPr>
          <p:spPr>
            <a:xfrm>
              <a:off x="0" y="-57150"/>
              <a:ext cx="2433185" cy="503749"/>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Let's Learn About &amp; Practice Each Now!</a:t>
              </a:r>
            </a:p>
          </p:txBody>
        </p:sp>
      </p:grpSp>
      <p:grpSp>
        <p:nvGrpSpPr>
          <p:cNvPr id="22" name="Group 22"/>
          <p:cNvGrpSpPr/>
          <p:nvPr/>
        </p:nvGrpSpPr>
        <p:grpSpPr>
          <a:xfrm>
            <a:off x="127167" y="9322907"/>
            <a:ext cx="4260516" cy="779581"/>
            <a:chOff x="0" y="0"/>
            <a:chExt cx="2433185" cy="445220"/>
          </a:xfrm>
        </p:grpSpPr>
        <p:sp>
          <p:nvSpPr>
            <p:cNvPr id="23" name="Freeform 23"/>
            <p:cNvSpPr/>
            <p:nvPr/>
          </p:nvSpPr>
          <p:spPr>
            <a:xfrm>
              <a:off x="0" y="0"/>
              <a:ext cx="2433185" cy="445220"/>
            </a:xfrm>
            <a:custGeom>
              <a:avLst/>
              <a:gdLst/>
              <a:ahLst/>
              <a:cxnLst/>
              <a:rect l="l" t="t" r="r" b="b"/>
              <a:pathLst>
                <a:path w="2433185" h="445220">
                  <a:moveTo>
                    <a:pt x="2229985" y="0"/>
                  </a:moveTo>
                  <a:cubicBezTo>
                    <a:pt x="2342210" y="0"/>
                    <a:pt x="2433185" y="99666"/>
                    <a:pt x="2433185" y="222610"/>
                  </a:cubicBezTo>
                  <a:cubicBezTo>
                    <a:pt x="2433185" y="345554"/>
                    <a:pt x="2342210" y="445220"/>
                    <a:pt x="2229985" y="445220"/>
                  </a:cubicBezTo>
                  <a:lnTo>
                    <a:pt x="203200" y="445220"/>
                  </a:lnTo>
                  <a:cubicBezTo>
                    <a:pt x="90976" y="445220"/>
                    <a:pt x="0" y="345554"/>
                    <a:pt x="0" y="222610"/>
                  </a:cubicBezTo>
                  <a:cubicBezTo>
                    <a:pt x="0" y="99666"/>
                    <a:pt x="90976" y="0"/>
                    <a:pt x="203200" y="0"/>
                  </a:cubicBezTo>
                  <a:close/>
                </a:path>
              </a:pathLst>
            </a:custGeom>
            <a:solidFill>
              <a:srgbClr val="FFFFFF"/>
            </a:solidFill>
          </p:spPr>
          <p:txBody>
            <a:bodyPr/>
            <a:lstStyle/>
            <a:p>
              <a:endParaRPr lang="en-US"/>
            </a:p>
          </p:txBody>
        </p:sp>
        <p:sp>
          <p:nvSpPr>
            <p:cNvPr id="24" name="TextBox 24"/>
            <p:cNvSpPr txBox="1"/>
            <p:nvPr/>
          </p:nvSpPr>
          <p:spPr>
            <a:xfrm>
              <a:off x="0" y="-57150"/>
              <a:ext cx="2433185" cy="502370"/>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Read Daily with your child!</a:t>
              </a:r>
            </a:p>
          </p:txBody>
        </p:sp>
      </p:grpSp>
      <p:sp>
        <p:nvSpPr>
          <p:cNvPr id="25" name="TextBox 25"/>
          <p:cNvSpPr txBox="1"/>
          <p:nvPr/>
        </p:nvSpPr>
        <p:spPr>
          <a:xfrm>
            <a:off x="4247104" y="4368289"/>
            <a:ext cx="9685295" cy="1602170"/>
          </a:xfrm>
          <a:prstGeom prst="rect">
            <a:avLst/>
          </a:prstGeom>
        </p:spPr>
        <p:txBody>
          <a:bodyPr wrap="square" lIns="0" tIns="0" rIns="0" bIns="0" rtlCol="0" anchor="t">
            <a:spAutoFit/>
          </a:bodyPr>
          <a:lstStyle/>
          <a:p>
            <a:pPr algn="ctr">
              <a:lnSpc>
                <a:spcPts val="6293"/>
              </a:lnSpc>
            </a:pPr>
            <a:r>
              <a:rPr lang="en-US" sz="5000" dirty="0">
                <a:solidFill>
                  <a:srgbClr val="1B1B1B"/>
                </a:solidFill>
                <a:latin typeface="Poppins Medium"/>
              </a:rPr>
              <a:t>What can I do with my child before Kindergarten?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flipH="1">
            <a:off x="16483522" y="942681"/>
            <a:ext cx="3608956" cy="4546717"/>
          </a:xfrm>
          <a:custGeom>
            <a:avLst/>
            <a:gdLst/>
            <a:ahLst/>
            <a:cxnLst/>
            <a:rect l="l" t="t" r="r" b="b"/>
            <a:pathLst>
              <a:path w="3608956" h="4546717">
                <a:moveTo>
                  <a:pt x="3608956" y="0"/>
                </a:moveTo>
                <a:lnTo>
                  <a:pt x="0" y="0"/>
                </a:lnTo>
                <a:lnTo>
                  <a:pt x="0" y="4546717"/>
                </a:lnTo>
                <a:lnTo>
                  <a:pt x="3608956" y="4546717"/>
                </a:lnTo>
                <a:lnTo>
                  <a:pt x="360895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534400" y="3802511"/>
            <a:ext cx="8654919" cy="2298596"/>
            <a:chOff x="0" y="0"/>
            <a:chExt cx="2279485" cy="605392"/>
          </a:xfrm>
        </p:grpSpPr>
        <p:sp>
          <p:nvSpPr>
            <p:cNvPr id="5" name="Freeform 5"/>
            <p:cNvSpPr/>
            <p:nvPr/>
          </p:nvSpPr>
          <p:spPr>
            <a:xfrm>
              <a:off x="0" y="0"/>
              <a:ext cx="2279485" cy="605392"/>
            </a:xfrm>
            <a:custGeom>
              <a:avLst/>
              <a:gdLst/>
              <a:ahLst/>
              <a:cxnLst/>
              <a:rect l="l" t="t" r="r" b="b"/>
              <a:pathLst>
                <a:path w="2279485" h="605392">
                  <a:moveTo>
                    <a:pt x="45620" y="0"/>
                  </a:moveTo>
                  <a:lnTo>
                    <a:pt x="2233865" y="0"/>
                  </a:lnTo>
                  <a:cubicBezTo>
                    <a:pt x="2245964" y="0"/>
                    <a:pt x="2257568" y="4806"/>
                    <a:pt x="2266123" y="13362"/>
                  </a:cubicBezTo>
                  <a:cubicBezTo>
                    <a:pt x="2274679" y="21917"/>
                    <a:pt x="2279485" y="33521"/>
                    <a:pt x="2279485" y="45620"/>
                  </a:cubicBezTo>
                  <a:lnTo>
                    <a:pt x="2279485" y="559772"/>
                  </a:lnTo>
                  <a:cubicBezTo>
                    <a:pt x="2279485" y="571871"/>
                    <a:pt x="2274679" y="583474"/>
                    <a:pt x="2266123" y="592030"/>
                  </a:cubicBezTo>
                  <a:cubicBezTo>
                    <a:pt x="2257568" y="600585"/>
                    <a:pt x="2245964" y="605392"/>
                    <a:pt x="2233865" y="605392"/>
                  </a:cubicBezTo>
                  <a:lnTo>
                    <a:pt x="45620" y="605392"/>
                  </a:lnTo>
                  <a:cubicBezTo>
                    <a:pt x="33521" y="605392"/>
                    <a:pt x="21917" y="600585"/>
                    <a:pt x="13362" y="592030"/>
                  </a:cubicBezTo>
                  <a:cubicBezTo>
                    <a:pt x="4806" y="583474"/>
                    <a:pt x="0" y="571871"/>
                    <a:pt x="0" y="559772"/>
                  </a:cubicBezTo>
                  <a:lnTo>
                    <a:pt x="0" y="45620"/>
                  </a:lnTo>
                  <a:cubicBezTo>
                    <a:pt x="0" y="33521"/>
                    <a:pt x="4806" y="21917"/>
                    <a:pt x="13362" y="13362"/>
                  </a:cubicBezTo>
                  <a:cubicBezTo>
                    <a:pt x="21917" y="4806"/>
                    <a:pt x="33521" y="0"/>
                    <a:pt x="45620" y="0"/>
                  </a:cubicBezTo>
                  <a:close/>
                </a:path>
              </a:pathLst>
            </a:custGeom>
            <a:solidFill>
              <a:srgbClr val="F8CCE0">
                <a:alpha val="75000"/>
              </a:srgbClr>
            </a:solidFill>
          </p:spPr>
          <p:txBody>
            <a:bodyPr/>
            <a:lstStyle/>
            <a:p>
              <a:endParaRPr lang="en-US"/>
            </a:p>
          </p:txBody>
        </p:sp>
        <p:sp>
          <p:nvSpPr>
            <p:cNvPr id="6" name="TextBox 6"/>
            <p:cNvSpPr txBox="1"/>
            <p:nvPr/>
          </p:nvSpPr>
          <p:spPr>
            <a:xfrm>
              <a:off x="0" y="-57150"/>
              <a:ext cx="2279485" cy="66254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331731" y="4149736"/>
            <a:ext cx="15512980" cy="1655838"/>
          </a:xfrm>
          <a:prstGeom prst="rect">
            <a:avLst/>
          </a:prstGeom>
        </p:spPr>
        <p:txBody>
          <a:bodyPr lIns="0" tIns="0" rIns="0" bIns="0" rtlCol="0" anchor="t">
            <a:spAutoFit/>
          </a:bodyPr>
          <a:lstStyle/>
          <a:p>
            <a:pPr algn="ctr">
              <a:lnSpc>
                <a:spcPts val="12363"/>
              </a:lnSpc>
            </a:pPr>
            <a:r>
              <a:rPr lang="en-US" sz="10302" dirty="0">
                <a:solidFill>
                  <a:srgbClr val="1B1B1B"/>
                </a:solidFill>
                <a:latin typeface="Poppins Medium"/>
              </a:rPr>
              <a:t>Questions?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82A8EB-EAC3-513C-E7F0-D164FA83C4BC}"/>
              </a:ext>
            </a:extLst>
          </p:cNvPr>
          <p:cNvPicPr>
            <a:picLocks noChangeAspect="1"/>
          </p:cNvPicPr>
          <p:nvPr/>
        </p:nvPicPr>
        <p:blipFill>
          <a:blip r:embed="rId3">
            <a:alphaModFix amt="60000"/>
          </a:blip>
          <a:srcRect l="16358" t="9876" r="16358" b="22865"/>
          <a:stretch/>
        </p:blipFill>
        <p:spPr>
          <a:xfrm>
            <a:off x="0" y="-19812"/>
            <a:ext cx="18288000" cy="10283112"/>
          </a:xfrm>
          <a:prstGeom prst="rect">
            <a:avLst/>
          </a:prstGeom>
        </p:spPr>
      </p:pic>
      <p:grpSp>
        <p:nvGrpSpPr>
          <p:cNvPr id="8" name="Group 7">
            <a:extLst>
              <a:ext uri="{FF2B5EF4-FFF2-40B4-BE49-F238E27FC236}">
                <a16:creationId xmlns:a16="http://schemas.microsoft.com/office/drawing/2014/main" id="{268917F7-781A-B112-192C-759ACEC708DA}"/>
              </a:ext>
            </a:extLst>
          </p:cNvPr>
          <p:cNvGrpSpPr/>
          <p:nvPr/>
        </p:nvGrpSpPr>
        <p:grpSpPr>
          <a:xfrm>
            <a:off x="0" y="407491"/>
            <a:ext cx="9589008" cy="2298596"/>
            <a:chOff x="8143556" y="4211193"/>
            <a:chExt cx="9589008" cy="2298596"/>
          </a:xfrm>
        </p:grpSpPr>
        <p:sp>
          <p:nvSpPr>
            <p:cNvPr id="4" name="Freeform 5">
              <a:extLst>
                <a:ext uri="{FF2B5EF4-FFF2-40B4-BE49-F238E27FC236}">
                  <a16:creationId xmlns:a16="http://schemas.microsoft.com/office/drawing/2014/main" id="{89B98BC2-481C-4896-45E9-86879E65192E}"/>
                </a:ext>
              </a:extLst>
            </p:cNvPr>
            <p:cNvSpPr/>
            <p:nvPr/>
          </p:nvSpPr>
          <p:spPr>
            <a:xfrm>
              <a:off x="8610600" y="4211193"/>
              <a:ext cx="8654920" cy="2298596"/>
            </a:xfrm>
            <a:custGeom>
              <a:avLst/>
              <a:gdLst/>
              <a:ahLst/>
              <a:cxnLst/>
              <a:rect l="l" t="t" r="r" b="b"/>
              <a:pathLst>
                <a:path w="2279485" h="605392">
                  <a:moveTo>
                    <a:pt x="45620" y="0"/>
                  </a:moveTo>
                  <a:lnTo>
                    <a:pt x="2233865" y="0"/>
                  </a:lnTo>
                  <a:cubicBezTo>
                    <a:pt x="2245964" y="0"/>
                    <a:pt x="2257568" y="4806"/>
                    <a:pt x="2266123" y="13362"/>
                  </a:cubicBezTo>
                  <a:cubicBezTo>
                    <a:pt x="2274679" y="21917"/>
                    <a:pt x="2279485" y="33521"/>
                    <a:pt x="2279485" y="45620"/>
                  </a:cubicBezTo>
                  <a:lnTo>
                    <a:pt x="2279485" y="559772"/>
                  </a:lnTo>
                  <a:cubicBezTo>
                    <a:pt x="2279485" y="571871"/>
                    <a:pt x="2274679" y="583474"/>
                    <a:pt x="2266123" y="592030"/>
                  </a:cubicBezTo>
                  <a:cubicBezTo>
                    <a:pt x="2257568" y="600585"/>
                    <a:pt x="2245964" y="605392"/>
                    <a:pt x="2233865" y="605392"/>
                  </a:cubicBezTo>
                  <a:lnTo>
                    <a:pt x="45620" y="605392"/>
                  </a:lnTo>
                  <a:cubicBezTo>
                    <a:pt x="33521" y="605392"/>
                    <a:pt x="21917" y="600585"/>
                    <a:pt x="13362" y="592030"/>
                  </a:cubicBezTo>
                  <a:cubicBezTo>
                    <a:pt x="4806" y="583474"/>
                    <a:pt x="0" y="571871"/>
                    <a:pt x="0" y="559772"/>
                  </a:cubicBezTo>
                  <a:lnTo>
                    <a:pt x="0" y="45620"/>
                  </a:lnTo>
                  <a:cubicBezTo>
                    <a:pt x="0" y="33521"/>
                    <a:pt x="4806" y="21917"/>
                    <a:pt x="13362" y="13362"/>
                  </a:cubicBezTo>
                  <a:cubicBezTo>
                    <a:pt x="21917" y="4806"/>
                    <a:pt x="33521" y="0"/>
                    <a:pt x="45620" y="0"/>
                  </a:cubicBezTo>
                  <a:close/>
                </a:path>
              </a:pathLst>
            </a:custGeom>
            <a:solidFill>
              <a:schemeClr val="accent2">
                <a:lumMod val="40000"/>
                <a:lumOff val="60000"/>
                <a:alpha val="75000"/>
              </a:schemeClr>
            </a:solidFill>
          </p:spPr>
          <p:txBody>
            <a:bodyPr/>
            <a:lstStyle/>
            <a:p>
              <a:endParaRPr lang="en-US" dirty="0"/>
            </a:p>
          </p:txBody>
        </p:sp>
        <p:sp>
          <p:nvSpPr>
            <p:cNvPr id="7" name="TextBox 6">
              <a:extLst>
                <a:ext uri="{FF2B5EF4-FFF2-40B4-BE49-F238E27FC236}">
                  <a16:creationId xmlns:a16="http://schemas.microsoft.com/office/drawing/2014/main" id="{71CC9028-F2B0-0A7F-1C75-D7917CAC1D2E}"/>
                </a:ext>
              </a:extLst>
            </p:cNvPr>
            <p:cNvSpPr txBox="1"/>
            <p:nvPr/>
          </p:nvSpPr>
          <p:spPr>
            <a:xfrm>
              <a:off x="8143556" y="4451402"/>
              <a:ext cx="9589008" cy="1572225"/>
            </a:xfrm>
            <a:prstGeom prst="rect">
              <a:avLst/>
            </a:prstGeom>
            <a:noFill/>
          </p:spPr>
          <p:txBody>
            <a:bodyPr wrap="square">
              <a:spAutoFit/>
            </a:bodyPr>
            <a:lstStyle/>
            <a:p>
              <a:pPr algn="ctr">
                <a:lnSpc>
                  <a:spcPts val="12363"/>
                </a:lnSpc>
              </a:pPr>
              <a:r>
                <a:rPr lang="en-US" sz="7900" dirty="0">
                  <a:solidFill>
                    <a:srgbClr val="1B1B1B"/>
                  </a:solidFill>
                  <a:latin typeface="Poppins Medium"/>
                </a:rPr>
                <a:t>Optional</a:t>
              </a:r>
              <a:r>
                <a:rPr lang="en-US" sz="7200" dirty="0">
                  <a:solidFill>
                    <a:srgbClr val="1B1B1B"/>
                  </a:solidFill>
                  <a:latin typeface="Poppins Medium"/>
                </a:rPr>
                <a:t> Activities</a:t>
              </a:r>
            </a:p>
          </p:txBody>
        </p:sp>
      </p:grpSp>
    </p:spTree>
    <p:extLst>
      <p:ext uri="{BB962C8B-B14F-4D97-AF65-F5344CB8AC3E}">
        <p14:creationId xmlns:p14="http://schemas.microsoft.com/office/powerpoint/2010/main" val="700672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6818699" y="1286576"/>
            <a:ext cx="2938602" cy="3702175"/>
          </a:xfrm>
          <a:custGeom>
            <a:avLst/>
            <a:gdLst/>
            <a:ahLst/>
            <a:cxnLst/>
            <a:rect l="l" t="t" r="r" b="b"/>
            <a:pathLst>
              <a:path w="2938602" h="3702175">
                <a:moveTo>
                  <a:pt x="2938602" y="3702175"/>
                </a:moveTo>
                <a:lnTo>
                  <a:pt x="0" y="3702175"/>
                </a:lnTo>
                <a:lnTo>
                  <a:pt x="0" y="0"/>
                </a:lnTo>
                <a:lnTo>
                  <a:pt x="2938602" y="0"/>
                </a:lnTo>
                <a:lnTo>
                  <a:pt x="2938602" y="3702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7681500" cy="5127401"/>
          </a:xfrm>
          <a:custGeom>
            <a:avLst/>
            <a:gdLst/>
            <a:ahLst/>
            <a:cxnLst/>
            <a:rect l="l" t="t" r="r" b="b"/>
            <a:pathLst>
              <a:path w="7681500" h="5127401">
                <a:moveTo>
                  <a:pt x="0" y="0"/>
                </a:moveTo>
                <a:lnTo>
                  <a:pt x="7681500" y="0"/>
                </a:lnTo>
                <a:lnTo>
                  <a:pt x="7681500" y="5127401"/>
                </a:lnTo>
                <a:lnTo>
                  <a:pt x="0" y="5127401"/>
                </a:lnTo>
                <a:lnTo>
                  <a:pt x="0" y="0"/>
                </a:lnTo>
                <a:close/>
              </a:path>
            </a:pathLst>
          </a:custGeom>
          <a:blipFill>
            <a:blip r:embed="rId5"/>
            <a:stretch>
              <a:fillRect/>
            </a:stretch>
          </a:blipFill>
        </p:spPr>
        <p:txBody>
          <a:bodyPr/>
          <a:lstStyle/>
          <a:p>
            <a:endParaRPr lang="en-US"/>
          </a:p>
        </p:txBody>
      </p:sp>
      <p:sp>
        <p:nvSpPr>
          <p:cNvPr id="4" name="Freeform 4"/>
          <p:cNvSpPr/>
          <p:nvPr/>
        </p:nvSpPr>
        <p:spPr>
          <a:xfrm>
            <a:off x="0" y="4698709"/>
            <a:ext cx="7681500" cy="5588291"/>
          </a:xfrm>
          <a:custGeom>
            <a:avLst/>
            <a:gdLst/>
            <a:ahLst/>
            <a:cxnLst/>
            <a:rect l="l" t="t" r="r" b="b"/>
            <a:pathLst>
              <a:path w="7681500" h="5588291">
                <a:moveTo>
                  <a:pt x="0" y="0"/>
                </a:moveTo>
                <a:lnTo>
                  <a:pt x="7681500" y="0"/>
                </a:lnTo>
                <a:lnTo>
                  <a:pt x="7681500" y="5588291"/>
                </a:lnTo>
                <a:lnTo>
                  <a:pt x="0" y="5588291"/>
                </a:lnTo>
                <a:lnTo>
                  <a:pt x="0" y="0"/>
                </a:lnTo>
                <a:close/>
              </a:path>
            </a:pathLst>
          </a:custGeom>
          <a:blipFill>
            <a:blip r:embed="rId6"/>
            <a:stretch>
              <a:fillRect/>
            </a:stretch>
          </a:blipFill>
        </p:spPr>
        <p:txBody>
          <a:bodyPr/>
          <a:lstStyle/>
          <a:p>
            <a:endParaRPr lang="en-US"/>
          </a:p>
        </p:txBody>
      </p:sp>
      <p:sp>
        <p:nvSpPr>
          <p:cNvPr id="5" name="Freeform 5"/>
          <p:cNvSpPr/>
          <p:nvPr/>
        </p:nvSpPr>
        <p:spPr>
          <a:xfrm>
            <a:off x="6479144" y="-1413277"/>
            <a:ext cx="5329712" cy="2441977"/>
          </a:xfrm>
          <a:custGeom>
            <a:avLst/>
            <a:gdLst/>
            <a:ahLst/>
            <a:cxnLst/>
            <a:rect l="l" t="t" r="r" b="b"/>
            <a:pathLst>
              <a:path w="5329712" h="2441977">
                <a:moveTo>
                  <a:pt x="0" y="0"/>
                </a:moveTo>
                <a:lnTo>
                  <a:pt x="5329712" y="0"/>
                </a:lnTo>
                <a:lnTo>
                  <a:pt x="5329712" y="2441977"/>
                </a:lnTo>
                <a:lnTo>
                  <a:pt x="0" y="2441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5141175" y="8549543"/>
            <a:ext cx="7584139" cy="3474915"/>
          </a:xfrm>
          <a:custGeom>
            <a:avLst/>
            <a:gdLst/>
            <a:ahLst/>
            <a:cxnLst/>
            <a:rect l="l" t="t" r="r" b="b"/>
            <a:pathLst>
              <a:path w="7584139" h="3474915">
                <a:moveTo>
                  <a:pt x="0" y="0"/>
                </a:moveTo>
                <a:lnTo>
                  <a:pt x="7584138" y="0"/>
                </a:lnTo>
                <a:lnTo>
                  <a:pt x="7584138" y="3474914"/>
                </a:lnTo>
                <a:lnTo>
                  <a:pt x="0" y="3474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9642882" y="2648698"/>
            <a:ext cx="8134613" cy="8570310"/>
          </a:xfrm>
          <a:prstGeom prst="rect">
            <a:avLst/>
          </a:prstGeom>
        </p:spPr>
        <p:txBody>
          <a:bodyPr lIns="0" tIns="0" rIns="0" bIns="0" rtlCol="0" anchor="t">
            <a:spAutoFit/>
          </a:bodyPr>
          <a:lstStyle/>
          <a:p>
            <a:pPr marL="616526" lvl="1" indent="-308263">
              <a:lnSpc>
                <a:spcPts val="4568"/>
              </a:lnSpc>
              <a:buFont typeface="Arial"/>
              <a:buChar char="•"/>
            </a:pPr>
            <a:r>
              <a:rPr lang="en-US" sz="2855" dirty="0">
                <a:solidFill>
                  <a:srgbClr val="1B1B1B"/>
                </a:solidFill>
                <a:latin typeface="Poppins"/>
              </a:rPr>
              <a:t>Talk about it before you read it to build anticipation</a:t>
            </a:r>
          </a:p>
          <a:p>
            <a:pPr marL="616526" lvl="1" indent="-308263">
              <a:lnSpc>
                <a:spcPts val="4568"/>
              </a:lnSpc>
              <a:buFont typeface="Arial"/>
              <a:buChar char="•"/>
            </a:pPr>
            <a:r>
              <a:rPr lang="en-US" sz="2855" dirty="0">
                <a:solidFill>
                  <a:srgbClr val="1B1B1B"/>
                </a:solidFill>
                <a:latin typeface="Poppins"/>
              </a:rPr>
              <a:t>Use the picture or title to ask what they think the story might be about or what might happen in the book (predict)</a:t>
            </a:r>
          </a:p>
          <a:p>
            <a:pPr marL="616526" lvl="1" indent="-308263">
              <a:lnSpc>
                <a:spcPts val="4568"/>
              </a:lnSpc>
              <a:buFont typeface="Arial"/>
              <a:buChar char="•"/>
            </a:pPr>
            <a:r>
              <a:rPr lang="en-US" sz="2855" dirty="0">
                <a:solidFill>
                  <a:srgbClr val="1B1B1B"/>
                </a:solidFill>
                <a:latin typeface="Poppins"/>
              </a:rPr>
              <a:t>Relate the story to the child’s life</a:t>
            </a:r>
          </a:p>
          <a:p>
            <a:pPr marL="616526" lvl="1" indent="-308263">
              <a:lnSpc>
                <a:spcPts val="4568"/>
              </a:lnSpc>
              <a:buFont typeface="Arial"/>
              <a:buChar char="•"/>
            </a:pPr>
            <a:r>
              <a:rPr lang="en-US" sz="2855" dirty="0">
                <a:solidFill>
                  <a:srgbClr val="1B1B1B"/>
                </a:solidFill>
                <a:latin typeface="Poppins"/>
              </a:rPr>
              <a:t>Talk about the colors, shapes and number of things in the pictures.</a:t>
            </a:r>
          </a:p>
          <a:p>
            <a:pPr marL="616526" lvl="1" indent="-308263">
              <a:lnSpc>
                <a:spcPts val="4568"/>
              </a:lnSpc>
              <a:buFont typeface="Arial"/>
              <a:buChar char="•"/>
            </a:pPr>
            <a:r>
              <a:rPr lang="en-US" sz="2855" dirty="0">
                <a:solidFill>
                  <a:srgbClr val="1B1B1B"/>
                </a:solidFill>
                <a:latin typeface="Poppins"/>
              </a:rPr>
              <a:t>Before you finish the book, have them guess what the ending might be</a:t>
            </a:r>
          </a:p>
          <a:p>
            <a:pPr marL="616526" lvl="1" indent="-308263">
              <a:lnSpc>
                <a:spcPts val="4568"/>
              </a:lnSpc>
              <a:buFont typeface="Arial"/>
              <a:buChar char="•"/>
            </a:pPr>
            <a:r>
              <a:rPr lang="en-US" sz="2855" dirty="0">
                <a:solidFill>
                  <a:srgbClr val="1B1B1B"/>
                </a:solidFill>
                <a:latin typeface="Poppins"/>
              </a:rPr>
              <a:t>After finished ask which part they liked best</a:t>
            </a:r>
          </a:p>
          <a:p>
            <a:pPr>
              <a:lnSpc>
                <a:spcPts val="4568"/>
              </a:lnSpc>
            </a:pPr>
            <a:endParaRPr lang="en-US" sz="2855" dirty="0">
              <a:solidFill>
                <a:srgbClr val="1B1B1B"/>
              </a:solidFill>
              <a:latin typeface="Poppins"/>
            </a:endParaRPr>
          </a:p>
          <a:p>
            <a:pPr>
              <a:lnSpc>
                <a:spcPts val="4568"/>
              </a:lnSpc>
            </a:pPr>
            <a:endParaRPr lang="en-US" sz="2855" dirty="0">
              <a:solidFill>
                <a:srgbClr val="1B1B1B"/>
              </a:solidFill>
              <a:latin typeface="Poppins"/>
            </a:endParaRPr>
          </a:p>
          <a:p>
            <a:pPr>
              <a:lnSpc>
                <a:spcPts val="4568"/>
              </a:lnSpc>
            </a:pPr>
            <a:endParaRPr lang="en-US" sz="2855" dirty="0">
              <a:solidFill>
                <a:srgbClr val="1B1B1B"/>
              </a:solidFill>
              <a:latin typeface="Poppins"/>
            </a:endParaRPr>
          </a:p>
        </p:txBody>
      </p:sp>
      <p:sp>
        <p:nvSpPr>
          <p:cNvPr id="11" name="Freeform 11"/>
          <p:cNvSpPr/>
          <p:nvPr/>
        </p:nvSpPr>
        <p:spPr>
          <a:xfrm>
            <a:off x="17315953" y="9326399"/>
            <a:ext cx="461543" cy="503044"/>
          </a:xfrm>
          <a:custGeom>
            <a:avLst/>
            <a:gdLst/>
            <a:ahLst/>
            <a:cxnLst/>
            <a:rect l="l" t="t" r="r" b="b"/>
            <a:pathLst>
              <a:path w="461543" h="503044">
                <a:moveTo>
                  <a:pt x="0" y="0"/>
                </a:moveTo>
                <a:lnTo>
                  <a:pt x="461543" y="0"/>
                </a:lnTo>
                <a:lnTo>
                  <a:pt x="461543" y="503044"/>
                </a:lnTo>
                <a:lnTo>
                  <a:pt x="0" y="5030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244031" y="3317318"/>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3"/>
          <p:cNvSpPr txBox="1"/>
          <p:nvPr/>
        </p:nvSpPr>
        <p:spPr>
          <a:xfrm>
            <a:off x="10421169" y="241479"/>
            <a:ext cx="6015744" cy="2321854"/>
          </a:xfrm>
          <a:prstGeom prst="rect">
            <a:avLst/>
          </a:prstGeom>
        </p:spPr>
        <p:txBody>
          <a:bodyPr lIns="0" tIns="0" rIns="0" bIns="0" rtlCol="0" anchor="t">
            <a:spAutoFit/>
          </a:bodyPr>
          <a:lstStyle/>
          <a:p>
            <a:pPr algn="ctr">
              <a:lnSpc>
                <a:spcPts val="8841"/>
              </a:lnSpc>
            </a:pPr>
            <a:r>
              <a:rPr lang="en-US" sz="7367">
                <a:solidFill>
                  <a:srgbClr val="1B1B1B"/>
                </a:solidFill>
                <a:latin typeface="Poppins Medium"/>
              </a:rPr>
              <a:t>Read Aloud Strategies</a:t>
            </a:r>
          </a:p>
        </p:txBody>
      </p:sp>
      <p:sp>
        <p:nvSpPr>
          <p:cNvPr id="18" name="Freeform 6">
            <a:hlinkClick r:id="rId13" tooltip="https://vimeo.com/240840053"/>
            <a:extLst>
              <a:ext uri="{FF2B5EF4-FFF2-40B4-BE49-F238E27FC236}">
                <a16:creationId xmlns:a16="http://schemas.microsoft.com/office/drawing/2014/main" id="{5DA3C929-66D1-B206-3520-9F648F0EC18B}"/>
              </a:ext>
            </a:extLst>
          </p:cNvPr>
          <p:cNvSpPr/>
          <p:nvPr/>
        </p:nvSpPr>
        <p:spPr>
          <a:xfrm>
            <a:off x="13382279" y="8964860"/>
            <a:ext cx="4389120" cy="1257300"/>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02134" y="935135"/>
            <a:ext cx="10276268" cy="3973304"/>
            <a:chOff x="0" y="0"/>
            <a:chExt cx="1220647" cy="471962"/>
          </a:xfrm>
        </p:grpSpPr>
        <p:sp>
          <p:nvSpPr>
            <p:cNvPr id="3" name="Freeform 3"/>
            <p:cNvSpPr/>
            <p:nvPr/>
          </p:nvSpPr>
          <p:spPr>
            <a:xfrm>
              <a:off x="0" y="0"/>
              <a:ext cx="1220647" cy="471962"/>
            </a:xfrm>
            <a:custGeom>
              <a:avLst/>
              <a:gdLst/>
              <a:ahLst/>
              <a:cxnLst/>
              <a:rect l="l" t="t" r="r" b="b"/>
              <a:pathLst>
                <a:path w="1220647" h="471962">
                  <a:moveTo>
                    <a:pt x="1017447" y="0"/>
                  </a:moveTo>
                  <a:cubicBezTo>
                    <a:pt x="1129672" y="0"/>
                    <a:pt x="1220647" y="105652"/>
                    <a:pt x="1220647" y="235981"/>
                  </a:cubicBezTo>
                  <a:cubicBezTo>
                    <a:pt x="1220647" y="366309"/>
                    <a:pt x="1129672" y="471962"/>
                    <a:pt x="1017447" y="471962"/>
                  </a:cubicBezTo>
                  <a:lnTo>
                    <a:pt x="203200" y="471962"/>
                  </a:lnTo>
                  <a:cubicBezTo>
                    <a:pt x="90976" y="471962"/>
                    <a:pt x="0" y="366309"/>
                    <a:pt x="0" y="235981"/>
                  </a:cubicBezTo>
                  <a:cubicBezTo>
                    <a:pt x="0" y="105652"/>
                    <a:pt x="90976" y="0"/>
                    <a:pt x="203200" y="0"/>
                  </a:cubicBezTo>
                  <a:close/>
                </a:path>
              </a:pathLst>
            </a:custGeom>
            <a:solidFill>
              <a:srgbClr val="F2F2F2"/>
            </a:solidFill>
          </p:spPr>
          <p:txBody>
            <a:bodyPr/>
            <a:lstStyle/>
            <a:p>
              <a:endParaRPr lang="en-US"/>
            </a:p>
          </p:txBody>
        </p:sp>
        <p:sp>
          <p:nvSpPr>
            <p:cNvPr id="4" name="TextBox 4"/>
            <p:cNvSpPr txBox="1"/>
            <p:nvPr/>
          </p:nvSpPr>
          <p:spPr>
            <a:xfrm>
              <a:off x="0" y="-57150"/>
              <a:ext cx="1220647" cy="529112"/>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440028" y="5497581"/>
            <a:ext cx="3765442" cy="3888949"/>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3932" r="-41203"/>
              </a:stretch>
            </a:blipFill>
          </p:spPr>
          <p:txBody>
            <a:bodyPr/>
            <a:lstStyle/>
            <a:p>
              <a:endParaRPr lang="en-US"/>
            </a:p>
          </p:txBody>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8" name="Freeform 8"/>
          <p:cNvSpPr/>
          <p:nvPr/>
        </p:nvSpPr>
        <p:spPr>
          <a:xfrm>
            <a:off x="13321526" y="1109850"/>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a:grpSpLocks noChangeAspect="1"/>
          </p:cNvGrpSpPr>
          <p:nvPr/>
        </p:nvGrpSpPr>
        <p:grpSpPr>
          <a:xfrm>
            <a:off x="4484636" y="5497581"/>
            <a:ext cx="3765442" cy="3888949"/>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567" r="-27567"/>
              </a:stretch>
            </a:blipFill>
          </p:spPr>
          <p:txBody>
            <a:bodyPr/>
            <a:lstStyle/>
            <a:p>
              <a:endParaRPr lang="en-US"/>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12" name="Freeform 12"/>
          <p:cNvSpPr/>
          <p:nvPr/>
        </p:nvSpPr>
        <p:spPr>
          <a:xfrm>
            <a:off x="13321526" y="5598874"/>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8526303" y="285202"/>
            <a:ext cx="9539042" cy="11770773"/>
          </a:xfrm>
          <a:prstGeom prst="rect">
            <a:avLst/>
          </a:prstGeom>
        </p:spPr>
        <p:txBody>
          <a:bodyPr lIns="0" tIns="0" rIns="0" bIns="0" rtlCol="0" anchor="t">
            <a:spAutoFit/>
          </a:bodyPr>
          <a:lstStyle/>
          <a:p>
            <a:pPr marL="964833" lvl="1" indent="-482417">
              <a:lnSpc>
                <a:spcPts val="7150"/>
              </a:lnSpc>
              <a:buFont typeface="Arial"/>
              <a:buChar char="•"/>
            </a:pPr>
            <a:r>
              <a:rPr lang="en-US" sz="4468" dirty="0">
                <a:solidFill>
                  <a:srgbClr val="1B1B1B"/>
                </a:solidFill>
                <a:latin typeface="Poppins"/>
              </a:rPr>
              <a:t>Match the dot card to the numeral card.</a:t>
            </a:r>
          </a:p>
          <a:p>
            <a:pPr marL="964833" lvl="1" indent="-482417">
              <a:lnSpc>
                <a:spcPts val="7150"/>
              </a:lnSpc>
              <a:buFont typeface="Arial"/>
              <a:buChar char="•"/>
            </a:pPr>
            <a:r>
              <a:rPr lang="en-US" sz="4468" dirty="0">
                <a:solidFill>
                  <a:srgbClr val="1B1B1B"/>
                </a:solidFill>
                <a:latin typeface="Poppins"/>
              </a:rPr>
              <a:t>Take turns identifying the numbers and doing that many movements.</a:t>
            </a:r>
          </a:p>
          <a:p>
            <a:pPr marL="964833" lvl="1" indent="-482417">
              <a:lnSpc>
                <a:spcPts val="7150"/>
              </a:lnSpc>
              <a:buFont typeface="Arial"/>
              <a:buChar char="•"/>
            </a:pPr>
            <a:r>
              <a:rPr lang="en-US" sz="4468" dirty="0">
                <a:solidFill>
                  <a:srgbClr val="1B1B1B"/>
                </a:solidFill>
                <a:latin typeface="Poppins"/>
              </a:rPr>
              <a:t>Flip the cards upside-down and play memory. </a:t>
            </a:r>
          </a:p>
          <a:p>
            <a:pPr marL="964833" lvl="1" indent="-482417">
              <a:lnSpc>
                <a:spcPts val="7150"/>
              </a:lnSpc>
              <a:buFont typeface="Arial"/>
              <a:buChar char="•"/>
            </a:pPr>
            <a:r>
              <a:rPr lang="en-US" sz="4468" dirty="0">
                <a:solidFill>
                  <a:srgbClr val="1B1B1B"/>
                </a:solidFill>
                <a:latin typeface="Poppins"/>
              </a:rPr>
              <a:t>Play Go Fish with your cards.</a:t>
            </a:r>
          </a:p>
          <a:p>
            <a:pPr marL="964833" lvl="1" indent="-482417">
              <a:lnSpc>
                <a:spcPts val="7150"/>
              </a:lnSpc>
              <a:buFont typeface="Arial"/>
              <a:buChar char="•"/>
            </a:pPr>
            <a:r>
              <a:rPr lang="en-US" sz="4468" dirty="0">
                <a:solidFill>
                  <a:srgbClr val="1B1B1B"/>
                </a:solidFill>
                <a:latin typeface="Poppins"/>
              </a:rPr>
              <a:t>Play Roll &amp; Write (see packet for directions)</a:t>
            </a:r>
          </a:p>
          <a:p>
            <a:pPr>
              <a:lnSpc>
                <a:spcPts val="7150"/>
              </a:lnSpc>
            </a:pPr>
            <a:endParaRPr lang="en-US" sz="4468" dirty="0">
              <a:solidFill>
                <a:srgbClr val="1B1B1B"/>
              </a:solidFill>
              <a:latin typeface="Poppins"/>
            </a:endParaRPr>
          </a:p>
          <a:p>
            <a:pPr>
              <a:lnSpc>
                <a:spcPts val="7150"/>
              </a:lnSpc>
            </a:pPr>
            <a:endParaRPr lang="en-US" sz="4468" dirty="0">
              <a:solidFill>
                <a:srgbClr val="1B1B1B"/>
              </a:solidFill>
              <a:latin typeface="Poppins"/>
            </a:endParaRPr>
          </a:p>
          <a:p>
            <a:pPr>
              <a:lnSpc>
                <a:spcPts val="7150"/>
              </a:lnSpc>
            </a:pPr>
            <a:endParaRPr lang="en-US" sz="4468" dirty="0">
              <a:solidFill>
                <a:srgbClr val="1B1B1B"/>
              </a:solidFill>
              <a:latin typeface="Poppins"/>
            </a:endParaRPr>
          </a:p>
        </p:txBody>
      </p:sp>
      <p:sp>
        <p:nvSpPr>
          <p:cNvPr id="14" name="Freeform 14"/>
          <p:cNvSpPr/>
          <p:nvPr/>
        </p:nvSpPr>
        <p:spPr>
          <a:xfrm rot="206512">
            <a:off x="4883256" y="8453414"/>
            <a:ext cx="6644779" cy="3044517"/>
          </a:xfrm>
          <a:custGeom>
            <a:avLst/>
            <a:gdLst/>
            <a:ahLst/>
            <a:cxnLst/>
            <a:rect l="l" t="t" r="r" b="b"/>
            <a:pathLst>
              <a:path w="6644779" h="3044517">
                <a:moveTo>
                  <a:pt x="0" y="0"/>
                </a:moveTo>
                <a:lnTo>
                  <a:pt x="6644780" y="0"/>
                </a:lnTo>
                <a:lnTo>
                  <a:pt x="6644780" y="3044517"/>
                </a:lnTo>
                <a:lnTo>
                  <a:pt x="0" y="30445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5400000" flipH="1">
            <a:off x="15354386" y="8327246"/>
            <a:ext cx="2743149" cy="3455936"/>
          </a:xfrm>
          <a:custGeom>
            <a:avLst/>
            <a:gdLst/>
            <a:ahLst/>
            <a:cxnLst/>
            <a:rect l="l" t="t" r="r" b="b"/>
            <a:pathLst>
              <a:path w="2743149" h="3455936">
                <a:moveTo>
                  <a:pt x="2743148" y="0"/>
                </a:moveTo>
                <a:lnTo>
                  <a:pt x="0" y="0"/>
                </a:lnTo>
                <a:lnTo>
                  <a:pt x="0" y="3455935"/>
                </a:lnTo>
                <a:lnTo>
                  <a:pt x="2743148" y="3455935"/>
                </a:lnTo>
                <a:lnTo>
                  <a:pt x="274314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791621">
            <a:off x="1471693" y="2639295"/>
            <a:ext cx="4433066" cy="3026946"/>
          </a:xfrm>
          <a:custGeom>
            <a:avLst/>
            <a:gdLst/>
            <a:ahLst/>
            <a:cxnLst/>
            <a:rect l="l" t="t" r="r" b="b"/>
            <a:pathLst>
              <a:path w="4433066" h="3026946">
                <a:moveTo>
                  <a:pt x="0" y="0"/>
                </a:moveTo>
                <a:lnTo>
                  <a:pt x="4433067" y="0"/>
                </a:lnTo>
                <a:lnTo>
                  <a:pt x="4433067" y="3026946"/>
                </a:lnTo>
                <a:lnTo>
                  <a:pt x="0" y="3026946"/>
                </a:lnTo>
                <a:lnTo>
                  <a:pt x="0" y="0"/>
                </a:lnTo>
                <a:close/>
              </a:path>
            </a:pathLst>
          </a:custGeom>
          <a:blipFill>
            <a:blip r:embed="rId11"/>
            <a:stretch>
              <a:fillRect/>
            </a:stretch>
          </a:blipFill>
        </p:spPr>
        <p:txBody>
          <a:bodyPr/>
          <a:lstStyle/>
          <a:p>
            <a:endParaRPr lang="en-US"/>
          </a:p>
        </p:txBody>
      </p:sp>
      <p:sp>
        <p:nvSpPr>
          <p:cNvPr id="17" name="TextBox 17"/>
          <p:cNvSpPr txBox="1"/>
          <p:nvPr/>
        </p:nvSpPr>
        <p:spPr>
          <a:xfrm>
            <a:off x="440028" y="971550"/>
            <a:ext cx="7440694" cy="1866900"/>
          </a:xfrm>
          <a:prstGeom prst="rect">
            <a:avLst/>
          </a:prstGeom>
        </p:spPr>
        <p:txBody>
          <a:bodyPr lIns="0" tIns="0" rIns="0" bIns="0" rtlCol="0" anchor="t">
            <a:spAutoFit/>
          </a:bodyPr>
          <a:lstStyle/>
          <a:p>
            <a:pPr>
              <a:lnSpc>
                <a:spcPts val="7133"/>
              </a:lnSpc>
            </a:pPr>
            <a:r>
              <a:rPr lang="en-US" sz="5944">
                <a:solidFill>
                  <a:srgbClr val="1B1B1B"/>
                </a:solidFill>
                <a:latin typeface="Poppins Medium"/>
              </a:rPr>
              <a:t> Counting and Numbers Activities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214" y="-4257786"/>
            <a:ext cx="10999929" cy="109999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04434" y="153002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6161" r="-6950"/>
              </a:stretch>
            </a:blipFill>
          </p:spPr>
          <p:txBody>
            <a:bodyPr/>
            <a:lstStyle/>
            <a:p>
              <a:endParaRPr lang="en-US"/>
            </a:p>
          </p:txBody>
        </p:sp>
      </p:grpSp>
      <p:sp>
        <p:nvSpPr>
          <p:cNvPr id="7" name="Freeform 7"/>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0240931" y="-171568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18548" y="1775588"/>
            <a:ext cx="7300452" cy="1028700"/>
          </a:xfrm>
          <a:prstGeom prst="rect">
            <a:avLst/>
          </a:prstGeom>
        </p:spPr>
        <p:txBody>
          <a:bodyPr lIns="0" tIns="0" rIns="0" bIns="0" rtlCol="0" anchor="t">
            <a:spAutoFit/>
          </a:bodyPr>
          <a:lstStyle/>
          <a:p>
            <a:pPr algn="ctr">
              <a:lnSpc>
                <a:spcPts val="7622"/>
              </a:lnSpc>
            </a:pPr>
            <a:r>
              <a:rPr lang="en-US" sz="6351">
                <a:solidFill>
                  <a:srgbClr val="1B1B1B"/>
                </a:solidFill>
                <a:latin typeface="Poppins Bold"/>
              </a:rPr>
              <a:t>Draw/Write Daily</a:t>
            </a:r>
          </a:p>
        </p:txBody>
      </p:sp>
      <p:sp>
        <p:nvSpPr>
          <p:cNvPr id="10" name="TextBox 10"/>
          <p:cNvSpPr txBox="1"/>
          <p:nvPr/>
        </p:nvSpPr>
        <p:spPr>
          <a:xfrm>
            <a:off x="2528249" y="2670938"/>
            <a:ext cx="3039107" cy="1148864"/>
          </a:xfrm>
          <a:prstGeom prst="rect">
            <a:avLst/>
          </a:prstGeom>
        </p:spPr>
        <p:txBody>
          <a:bodyPr lIns="0" tIns="0" rIns="0" bIns="0" rtlCol="0" anchor="t">
            <a:spAutoFit/>
          </a:bodyPr>
          <a:lstStyle/>
          <a:p>
            <a:pPr>
              <a:lnSpc>
                <a:spcPts val="4615"/>
              </a:lnSpc>
            </a:pPr>
            <a:r>
              <a:rPr lang="en-US" sz="2884">
                <a:solidFill>
                  <a:srgbClr val="1B1B1B"/>
                </a:solidFill>
                <a:latin typeface="Poppins Bold"/>
              </a:rPr>
              <a:t>Make and Take</a:t>
            </a:r>
          </a:p>
          <a:p>
            <a:pPr>
              <a:lnSpc>
                <a:spcPts val="4615"/>
              </a:lnSpc>
            </a:pPr>
            <a:endParaRPr lang="en-US" sz="2884">
              <a:solidFill>
                <a:srgbClr val="1B1B1B"/>
              </a:solidFill>
              <a:latin typeface="Poppins Bold"/>
            </a:endParaRPr>
          </a:p>
        </p:txBody>
      </p:sp>
      <p:sp>
        <p:nvSpPr>
          <p:cNvPr id="11" name="TextBox 11"/>
          <p:cNvSpPr txBox="1"/>
          <p:nvPr/>
        </p:nvSpPr>
        <p:spPr>
          <a:xfrm>
            <a:off x="0" y="3921952"/>
            <a:ext cx="9539042" cy="5421305"/>
          </a:xfrm>
          <a:prstGeom prst="rect">
            <a:avLst/>
          </a:prstGeom>
        </p:spPr>
        <p:txBody>
          <a:bodyPr lIns="0" tIns="0" rIns="0" bIns="0" rtlCol="0" anchor="t">
            <a:spAutoFit/>
          </a:bodyPr>
          <a:lstStyle/>
          <a:p>
            <a:pPr marL="964833" lvl="1" indent="-482417">
              <a:lnSpc>
                <a:spcPts val="7150"/>
              </a:lnSpc>
              <a:buFont typeface="Arial"/>
              <a:buChar char="•"/>
            </a:pPr>
            <a:r>
              <a:rPr lang="en-US" sz="4468">
                <a:solidFill>
                  <a:srgbClr val="1B1B1B"/>
                </a:solidFill>
                <a:latin typeface="Poppins"/>
              </a:rPr>
              <a:t>Work with your child to make and decorate a journal.</a:t>
            </a:r>
          </a:p>
          <a:p>
            <a:pPr marL="964833" lvl="1" indent="-482417">
              <a:lnSpc>
                <a:spcPts val="7150"/>
              </a:lnSpc>
              <a:buFont typeface="Arial"/>
              <a:buChar char="•"/>
            </a:pPr>
            <a:r>
              <a:rPr lang="en-US" sz="4468">
                <a:solidFill>
                  <a:srgbClr val="1B1B1B"/>
                </a:solidFill>
                <a:latin typeface="Poppins"/>
              </a:rPr>
              <a:t> If time allows, let your child start writing or drawing in their journal.</a:t>
            </a:r>
          </a:p>
          <a:p>
            <a:pPr>
              <a:lnSpc>
                <a:spcPts val="7150"/>
              </a:lnSpc>
            </a:pPr>
            <a:endParaRPr lang="en-US" sz="4468">
              <a:solidFill>
                <a:srgbClr val="1B1B1B"/>
              </a:solidFill>
              <a:latin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9743-68CE-2FB6-42C6-3C89EBCDD2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F7F759-D6AD-7A51-1C2F-DBD8849A8F36}"/>
              </a:ext>
            </a:extLst>
          </p:cNvPr>
          <p:cNvGrpSpPr/>
          <p:nvPr/>
        </p:nvGrpSpPr>
        <p:grpSpPr>
          <a:xfrm>
            <a:off x="10347744" y="-1107406"/>
            <a:ext cx="9625497" cy="9134279"/>
            <a:chOff x="76200" y="19050"/>
            <a:chExt cx="830123" cy="826637"/>
          </a:xfrm>
        </p:grpSpPr>
        <p:sp>
          <p:nvSpPr>
            <p:cNvPr id="3" name="Freeform 3">
              <a:extLst>
                <a:ext uri="{FF2B5EF4-FFF2-40B4-BE49-F238E27FC236}">
                  <a16:creationId xmlns:a16="http://schemas.microsoft.com/office/drawing/2014/main" id="{7E301AC3-FA46-40F0-E54F-E0CE3937EDEB}"/>
                </a:ext>
              </a:extLst>
            </p:cNvPr>
            <p:cNvSpPr/>
            <p:nvPr/>
          </p:nvSpPr>
          <p:spPr>
            <a:xfrm>
              <a:off x="93523" y="3288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E6DC7A5-D44D-9C7B-6337-0EF3DEECA72F}"/>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42D8A5C0-C016-7C52-223F-FEB3D9771C07}"/>
              </a:ext>
            </a:extLst>
          </p:cNvPr>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328E382-54C0-58C0-1B8F-230E1D4B18AA}"/>
              </a:ext>
            </a:extLst>
          </p:cNvPr>
          <p:cNvSpPr txBox="1"/>
          <p:nvPr/>
        </p:nvSpPr>
        <p:spPr>
          <a:xfrm>
            <a:off x="11164554" y="6757879"/>
            <a:ext cx="8126322" cy="1905137"/>
          </a:xfrm>
          <a:prstGeom prst="rect">
            <a:avLst/>
          </a:prstGeom>
          <a:noFill/>
        </p:spPr>
        <p:txBody>
          <a:bodyPr wrap="square" rtlCol="0">
            <a:spAutoFit/>
          </a:bodyPr>
          <a:lstStyle/>
          <a:p>
            <a:r>
              <a:rPr lang="en-US" sz="3200" dirty="0">
                <a:latin typeface="Poppins" panose="00000500000000000000" pitchFamily="2" charset="0"/>
                <a:cs typeface="Poppins" panose="00000500000000000000" pitchFamily="2" charset="0"/>
              </a:rPr>
              <a:t>is… </a:t>
            </a:r>
          </a:p>
          <a:p>
            <a:endParaRPr lang="en-US" sz="2860" dirty="0">
              <a:latin typeface="Poppins" panose="00000500000000000000" pitchFamily="2" charset="0"/>
              <a:cs typeface="Poppins" panose="00000500000000000000" pitchFamily="2" charset="0"/>
            </a:endParaRPr>
          </a:p>
          <a:p>
            <a:endParaRPr lang="en-US" sz="2860" dirty="0">
              <a:latin typeface="Poppins" panose="00000500000000000000" pitchFamily="2" charset="0"/>
              <a:cs typeface="Poppins" panose="00000500000000000000" pitchFamily="2" charset="0"/>
            </a:endParaRPr>
          </a:p>
          <a:p>
            <a:endParaRPr lang="en-US" sz="2860" dirty="0">
              <a:latin typeface="Poppins" panose="00000500000000000000" pitchFamily="2" charset="0"/>
              <a:cs typeface="Poppins" panose="00000500000000000000" pitchFamily="2" charset="0"/>
            </a:endParaRPr>
          </a:p>
        </p:txBody>
      </p:sp>
      <p:pic>
        <p:nvPicPr>
          <p:cNvPr id="2050" name="Picture 2" descr="Parent Child Interactive Therapy — Kellin Foundation">
            <a:extLst>
              <a:ext uri="{FF2B5EF4-FFF2-40B4-BE49-F238E27FC236}">
                <a16:creationId xmlns:a16="http://schemas.microsoft.com/office/drawing/2014/main" id="{A2A33AB7-0A98-1EA9-CEA4-CCD7386FE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7" y="0"/>
            <a:ext cx="12300857" cy="1031178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635CA94-3288-CB31-A619-E1F119F7A3F1}"/>
              </a:ext>
            </a:extLst>
          </p:cNvPr>
          <p:cNvGrpSpPr/>
          <p:nvPr/>
        </p:nvGrpSpPr>
        <p:grpSpPr>
          <a:xfrm>
            <a:off x="8534400" y="-611400"/>
            <a:ext cx="11939286" cy="5470364"/>
            <a:chOff x="-1871541" y="-2768227"/>
            <a:chExt cx="11939286" cy="5470364"/>
          </a:xfrm>
        </p:grpSpPr>
        <p:sp>
          <p:nvSpPr>
            <p:cNvPr id="14" name="Freeform 4">
              <a:extLst>
                <a:ext uri="{FF2B5EF4-FFF2-40B4-BE49-F238E27FC236}">
                  <a16:creationId xmlns:a16="http://schemas.microsoft.com/office/drawing/2014/main" id="{608D5469-4F6F-2DDB-142F-1AA82E38B3C8}"/>
                </a:ext>
              </a:extLst>
            </p:cNvPr>
            <p:cNvSpPr/>
            <p:nvPr/>
          </p:nvSpPr>
          <p:spPr>
            <a:xfrm rot="1478257">
              <a:off x="-1871541" y="-2768227"/>
              <a:ext cx="11939286" cy="5470364"/>
            </a:xfrm>
            <a:custGeom>
              <a:avLst/>
              <a:gdLst/>
              <a:ahLst/>
              <a:cxnLst/>
              <a:rect l="l" t="t" r="r" b="b"/>
              <a:pathLst>
                <a:path w="11939286" h="5470364">
                  <a:moveTo>
                    <a:pt x="0" y="0"/>
                  </a:moveTo>
                  <a:lnTo>
                    <a:pt x="11939286" y="0"/>
                  </a:lnTo>
                  <a:lnTo>
                    <a:pt x="11939286" y="5470364"/>
                  </a:lnTo>
                  <a:lnTo>
                    <a:pt x="0" y="5470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TextBox 5">
              <a:extLst>
                <a:ext uri="{FF2B5EF4-FFF2-40B4-BE49-F238E27FC236}">
                  <a16:creationId xmlns:a16="http://schemas.microsoft.com/office/drawing/2014/main" id="{144470AB-B52C-4199-12EB-626E4C8B4EDA}"/>
                </a:ext>
              </a:extLst>
            </p:cNvPr>
            <p:cNvSpPr txBox="1"/>
            <p:nvPr/>
          </p:nvSpPr>
          <p:spPr>
            <a:xfrm rot="789767">
              <a:off x="-773069" y="-1333773"/>
              <a:ext cx="8361635" cy="2769989"/>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Let’s </a:t>
              </a:r>
            </a:p>
            <a:p>
              <a:pPr algn="ctr">
                <a:lnSpc>
                  <a:spcPts val="10800"/>
                </a:lnSpc>
              </a:pPr>
              <a:r>
                <a:rPr lang="en-US" sz="9000" dirty="0">
                  <a:solidFill>
                    <a:srgbClr val="1B1B1B"/>
                  </a:solidFill>
                  <a:latin typeface="Poppins Medium"/>
                </a:rPr>
                <a:t>Connect!</a:t>
              </a:r>
              <a:endParaRPr lang="en-US" sz="4800" dirty="0">
                <a:solidFill>
                  <a:srgbClr val="1B1B1B"/>
                </a:solidFill>
                <a:latin typeface="Poppins Medium"/>
              </a:endParaRPr>
            </a:p>
          </p:txBody>
        </p:sp>
      </p:grpSp>
      <p:sp>
        <p:nvSpPr>
          <p:cNvPr id="17" name="Freeform 3">
            <a:extLst>
              <a:ext uri="{FF2B5EF4-FFF2-40B4-BE49-F238E27FC236}">
                <a16:creationId xmlns:a16="http://schemas.microsoft.com/office/drawing/2014/main" id="{2B64DD3E-D79A-0D08-0A70-238035228A92}"/>
              </a:ext>
            </a:extLst>
          </p:cNvPr>
          <p:cNvSpPr/>
          <p:nvPr/>
        </p:nvSpPr>
        <p:spPr>
          <a:xfrm rot="17756847" flipH="1">
            <a:off x="13356015" y="6526874"/>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2245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3BDBF-E285-A380-0664-CD8CBB1DCB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36A635-7DA3-8581-2680-82B8D5D9A8AF}"/>
              </a:ext>
            </a:extLst>
          </p:cNvPr>
          <p:cNvPicPr>
            <a:picLocks noChangeAspect="1"/>
          </p:cNvPicPr>
          <p:nvPr/>
        </p:nvPicPr>
        <p:blipFill>
          <a:blip r:embed="rId3">
            <a:alphaModFix amt="60000"/>
          </a:blip>
          <a:srcRect t="7812" r="-833" b="7812"/>
          <a:stretch/>
        </p:blipFill>
        <p:spPr>
          <a:xfrm>
            <a:off x="0" y="0"/>
            <a:ext cx="18440400" cy="10287000"/>
          </a:xfrm>
          <a:prstGeom prst="rect">
            <a:avLst/>
          </a:prstGeom>
        </p:spPr>
      </p:pic>
      <p:grpSp>
        <p:nvGrpSpPr>
          <p:cNvPr id="8" name="Group 7">
            <a:extLst>
              <a:ext uri="{FF2B5EF4-FFF2-40B4-BE49-F238E27FC236}">
                <a16:creationId xmlns:a16="http://schemas.microsoft.com/office/drawing/2014/main" id="{EB49912D-10B2-24FE-1B6B-B2ED28CF9F09}"/>
              </a:ext>
            </a:extLst>
          </p:cNvPr>
          <p:cNvGrpSpPr/>
          <p:nvPr/>
        </p:nvGrpSpPr>
        <p:grpSpPr>
          <a:xfrm>
            <a:off x="457200" y="571500"/>
            <a:ext cx="9589008" cy="2298596"/>
            <a:chOff x="8143556" y="4211193"/>
            <a:chExt cx="9589008" cy="2298596"/>
          </a:xfrm>
        </p:grpSpPr>
        <p:sp>
          <p:nvSpPr>
            <p:cNvPr id="4" name="Freeform 5">
              <a:extLst>
                <a:ext uri="{FF2B5EF4-FFF2-40B4-BE49-F238E27FC236}">
                  <a16:creationId xmlns:a16="http://schemas.microsoft.com/office/drawing/2014/main" id="{0BB20B7E-9ED1-DB35-4D56-A6AC0B224C05}"/>
                </a:ext>
              </a:extLst>
            </p:cNvPr>
            <p:cNvSpPr/>
            <p:nvPr/>
          </p:nvSpPr>
          <p:spPr>
            <a:xfrm>
              <a:off x="8610600" y="4211193"/>
              <a:ext cx="8654920" cy="2298596"/>
            </a:xfrm>
            <a:custGeom>
              <a:avLst/>
              <a:gdLst/>
              <a:ahLst/>
              <a:cxnLst/>
              <a:rect l="l" t="t" r="r" b="b"/>
              <a:pathLst>
                <a:path w="2279485" h="605392">
                  <a:moveTo>
                    <a:pt x="45620" y="0"/>
                  </a:moveTo>
                  <a:lnTo>
                    <a:pt x="2233865" y="0"/>
                  </a:lnTo>
                  <a:cubicBezTo>
                    <a:pt x="2245964" y="0"/>
                    <a:pt x="2257568" y="4806"/>
                    <a:pt x="2266123" y="13362"/>
                  </a:cubicBezTo>
                  <a:cubicBezTo>
                    <a:pt x="2274679" y="21917"/>
                    <a:pt x="2279485" y="33521"/>
                    <a:pt x="2279485" y="45620"/>
                  </a:cubicBezTo>
                  <a:lnTo>
                    <a:pt x="2279485" y="559772"/>
                  </a:lnTo>
                  <a:cubicBezTo>
                    <a:pt x="2279485" y="571871"/>
                    <a:pt x="2274679" y="583474"/>
                    <a:pt x="2266123" y="592030"/>
                  </a:cubicBezTo>
                  <a:cubicBezTo>
                    <a:pt x="2257568" y="600585"/>
                    <a:pt x="2245964" y="605392"/>
                    <a:pt x="2233865" y="605392"/>
                  </a:cubicBezTo>
                  <a:lnTo>
                    <a:pt x="45620" y="605392"/>
                  </a:lnTo>
                  <a:cubicBezTo>
                    <a:pt x="33521" y="605392"/>
                    <a:pt x="21917" y="600585"/>
                    <a:pt x="13362" y="592030"/>
                  </a:cubicBezTo>
                  <a:cubicBezTo>
                    <a:pt x="4806" y="583474"/>
                    <a:pt x="0" y="571871"/>
                    <a:pt x="0" y="559772"/>
                  </a:cubicBezTo>
                  <a:lnTo>
                    <a:pt x="0" y="45620"/>
                  </a:lnTo>
                  <a:cubicBezTo>
                    <a:pt x="0" y="33521"/>
                    <a:pt x="4806" y="21917"/>
                    <a:pt x="13362" y="13362"/>
                  </a:cubicBezTo>
                  <a:cubicBezTo>
                    <a:pt x="21917" y="4806"/>
                    <a:pt x="33521" y="0"/>
                    <a:pt x="45620" y="0"/>
                  </a:cubicBezTo>
                  <a:close/>
                </a:path>
              </a:pathLst>
            </a:custGeom>
            <a:solidFill>
              <a:srgbClr val="D6E2D8">
                <a:alpha val="75000"/>
              </a:srgbClr>
            </a:solidFill>
          </p:spPr>
          <p:txBody>
            <a:bodyPr/>
            <a:lstStyle/>
            <a:p>
              <a:endParaRPr lang="en-US" dirty="0"/>
            </a:p>
          </p:txBody>
        </p:sp>
        <p:sp>
          <p:nvSpPr>
            <p:cNvPr id="7" name="TextBox 6">
              <a:extLst>
                <a:ext uri="{FF2B5EF4-FFF2-40B4-BE49-F238E27FC236}">
                  <a16:creationId xmlns:a16="http://schemas.microsoft.com/office/drawing/2014/main" id="{6461274D-DD9E-55BA-E893-A0D9CEE688FC}"/>
                </a:ext>
              </a:extLst>
            </p:cNvPr>
            <p:cNvSpPr txBox="1"/>
            <p:nvPr/>
          </p:nvSpPr>
          <p:spPr>
            <a:xfrm>
              <a:off x="8143556" y="4560015"/>
              <a:ext cx="9589008" cy="1600951"/>
            </a:xfrm>
            <a:prstGeom prst="rect">
              <a:avLst/>
            </a:prstGeom>
            <a:noFill/>
          </p:spPr>
          <p:txBody>
            <a:bodyPr wrap="square">
              <a:spAutoFit/>
            </a:bodyPr>
            <a:lstStyle/>
            <a:p>
              <a:pPr algn="ctr">
                <a:lnSpc>
                  <a:spcPts val="12363"/>
                </a:lnSpc>
              </a:pPr>
              <a:r>
                <a:rPr lang="en-US" sz="8800" dirty="0">
                  <a:solidFill>
                    <a:srgbClr val="1B1B1B"/>
                  </a:solidFill>
                  <a:latin typeface="Poppins Medium"/>
                </a:rPr>
                <a:t>School Tours</a:t>
              </a:r>
            </a:p>
          </p:txBody>
        </p:sp>
      </p:grpSp>
    </p:spTree>
    <p:extLst>
      <p:ext uri="{BB962C8B-B14F-4D97-AF65-F5344CB8AC3E}">
        <p14:creationId xmlns:p14="http://schemas.microsoft.com/office/powerpoint/2010/main" val="100600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234488" y="-6448480"/>
            <a:ext cx="22185346" cy="10164922"/>
          </a:xfrm>
          <a:custGeom>
            <a:avLst/>
            <a:gdLst/>
            <a:ahLst/>
            <a:cxnLst/>
            <a:rect l="l" t="t" r="r" b="b"/>
            <a:pathLst>
              <a:path w="22185346" h="10164922">
                <a:moveTo>
                  <a:pt x="0" y="0"/>
                </a:moveTo>
                <a:lnTo>
                  <a:pt x="22185346" y="0"/>
                </a:lnTo>
                <a:lnTo>
                  <a:pt x="22185346" y="10164923"/>
                </a:lnTo>
                <a:lnTo>
                  <a:pt x="0" y="10164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2391741" y="977859"/>
            <a:ext cx="11122789" cy="4449115"/>
            <a:chOff x="0" y="0"/>
            <a:chExt cx="6350000" cy="2540000"/>
          </a:xfrm>
        </p:grpSpPr>
        <p:sp>
          <p:nvSpPr>
            <p:cNvPr id="4" name="Freeform 4"/>
            <p:cNvSpPr/>
            <p:nvPr/>
          </p:nvSpPr>
          <p:spPr>
            <a:xfrm flipH="1">
              <a:off x="0" y="0"/>
              <a:ext cx="6350000" cy="2540000"/>
            </a:xfrm>
            <a:custGeom>
              <a:avLst/>
              <a:gdLst/>
              <a:ahLst/>
              <a:cxnLst/>
              <a:rect l="l" t="t" r="r" b="b"/>
              <a:pathLst>
                <a:path w="6350000" h="2540000">
                  <a:moveTo>
                    <a:pt x="6350000" y="1270000"/>
                  </a:moveTo>
                  <a:cubicBezTo>
                    <a:pt x="6350000" y="568960"/>
                    <a:pt x="5781040" y="0"/>
                    <a:pt x="5080000" y="0"/>
                  </a:cubicBez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lose/>
                </a:path>
              </a:pathLst>
            </a:custGeom>
            <a:blipFill>
              <a:blip r:embed="rId5"/>
              <a:stretch>
                <a:fillRect t="-33437" b="-33437"/>
              </a:stretch>
            </a:blipFill>
          </p:spPr>
          <p:txBody>
            <a:bodyPr/>
            <a:lstStyle/>
            <a:p>
              <a:endParaRPr lang="en-US"/>
            </a:p>
          </p:txBody>
        </p:sp>
      </p:grpSp>
      <p:sp>
        <p:nvSpPr>
          <p:cNvPr id="5" name="Freeform 5"/>
          <p:cNvSpPr/>
          <p:nvPr/>
        </p:nvSpPr>
        <p:spPr>
          <a:xfrm rot="-5400000" flipH="1">
            <a:off x="15939910" y="-875420"/>
            <a:ext cx="3608956" cy="4546717"/>
          </a:xfrm>
          <a:custGeom>
            <a:avLst/>
            <a:gdLst/>
            <a:ahLst/>
            <a:cxnLst/>
            <a:rect l="l" t="t" r="r" b="b"/>
            <a:pathLst>
              <a:path w="3608956" h="4546717">
                <a:moveTo>
                  <a:pt x="3608957" y="0"/>
                </a:moveTo>
                <a:lnTo>
                  <a:pt x="0" y="0"/>
                </a:lnTo>
                <a:lnTo>
                  <a:pt x="0" y="4546716"/>
                </a:lnTo>
                <a:lnTo>
                  <a:pt x="3608957" y="4546716"/>
                </a:lnTo>
                <a:lnTo>
                  <a:pt x="36089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9858185" y="7010473"/>
            <a:ext cx="10159562" cy="4063825"/>
            <a:chOff x="0" y="0"/>
            <a:chExt cx="6350000" cy="2540000"/>
          </a:xfrm>
        </p:grpSpPr>
        <p:sp>
          <p:nvSpPr>
            <p:cNvPr id="7" name="Freeform 7"/>
            <p:cNvSpPr/>
            <p:nvPr/>
          </p:nvSpPr>
          <p:spPr>
            <a:xfrm flipH="1">
              <a:off x="0" y="0"/>
              <a:ext cx="6350000" cy="2540000"/>
            </a:xfrm>
            <a:custGeom>
              <a:avLst/>
              <a:gdLst/>
              <a:ahLst/>
              <a:cxnLst/>
              <a:rect l="l" t="t" r="r" b="b"/>
              <a:pathLst>
                <a:path w="6350000" h="2540000">
                  <a:moveTo>
                    <a:pt x="6350000" y="1270000"/>
                  </a:moveTo>
                  <a:cubicBezTo>
                    <a:pt x="6350000" y="568960"/>
                    <a:pt x="5781040" y="0"/>
                    <a:pt x="5080000" y="0"/>
                  </a:cubicBez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lose/>
                </a:path>
              </a:pathLst>
            </a:custGeom>
            <a:blipFill>
              <a:blip r:embed="rId8"/>
              <a:stretch>
                <a:fillRect t="-22564" b="-64623"/>
              </a:stretch>
            </a:blipFill>
          </p:spPr>
          <p:txBody>
            <a:bodyPr/>
            <a:lstStyle/>
            <a:p>
              <a:endParaRPr lang="en-US"/>
            </a:p>
          </p:txBody>
        </p:sp>
      </p:grpSp>
      <p:sp>
        <p:nvSpPr>
          <p:cNvPr id="8" name="TextBox 8"/>
          <p:cNvSpPr txBox="1"/>
          <p:nvPr/>
        </p:nvSpPr>
        <p:spPr>
          <a:xfrm>
            <a:off x="8731048" y="626413"/>
            <a:ext cx="7401115" cy="1457325"/>
          </a:xfrm>
          <a:prstGeom prst="rect">
            <a:avLst/>
          </a:prstGeom>
        </p:spPr>
        <p:txBody>
          <a:bodyPr lIns="0" tIns="0" rIns="0" bIns="0" rtlCol="0" anchor="t">
            <a:spAutoFit/>
          </a:bodyPr>
          <a:lstStyle/>
          <a:p>
            <a:pPr algn="ctr">
              <a:lnSpc>
                <a:spcPts val="10800"/>
              </a:lnSpc>
            </a:pPr>
            <a:r>
              <a:rPr lang="en-US" sz="9000">
                <a:solidFill>
                  <a:srgbClr val="1B1B1B"/>
                </a:solidFill>
                <a:latin typeface="Poppins Medium"/>
              </a:rPr>
              <a:t>Registration</a:t>
            </a:r>
          </a:p>
        </p:txBody>
      </p:sp>
      <p:sp>
        <p:nvSpPr>
          <p:cNvPr id="9" name="TextBox 9"/>
          <p:cNvSpPr txBox="1"/>
          <p:nvPr/>
        </p:nvSpPr>
        <p:spPr>
          <a:xfrm>
            <a:off x="314970" y="6098762"/>
            <a:ext cx="9017058" cy="3574416"/>
          </a:xfrm>
          <a:prstGeom prst="rect">
            <a:avLst/>
          </a:prstGeom>
        </p:spPr>
        <p:txBody>
          <a:bodyPr lIns="0" tIns="0" rIns="0" bIns="0" rtlCol="0" anchor="t">
            <a:spAutoFit/>
          </a:bodyPr>
          <a:lstStyle/>
          <a:p>
            <a:pPr algn="just">
              <a:lnSpc>
                <a:spcPts val="3519"/>
              </a:lnSpc>
            </a:pPr>
            <a:endParaRPr/>
          </a:p>
          <a:p>
            <a:pPr>
              <a:lnSpc>
                <a:spcPts val="6032"/>
              </a:lnSpc>
            </a:pPr>
            <a:r>
              <a:rPr lang="en-US" sz="3770">
                <a:solidFill>
                  <a:srgbClr val="1B1B1B"/>
                </a:solidFill>
                <a:latin typeface="Poppins Bold"/>
              </a:rPr>
              <a:t>2. Visit your child’s school and bring:</a:t>
            </a:r>
            <a:r>
              <a:rPr lang="en-US" sz="3770">
                <a:solidFill>
                  <a:srgbClr val="1B1B1B"/>
                </a:solidFill>
                <a:latin typeface="Poppins"/>
              </a:rPr>
              <a:t> </a:t>
            </a:r>
          </a:p>
          <a:p>
            <a:pPr marL="690872" lvl="1" indent="-345436" algn="just">
              <a:lnSpc>
                <a:spcPts val="5119"/>
              </a:lnSpc>
              <a:buFont typeface="Arial"/>
              <a:buChar char="•"/>
            </a:pPr>
            <a:r>
              <a:rPr lang="en-US" sz="3199">
                <a:solidFill>
                  <a:srgbClr val="1B1B1B"/>
                </a:solidFill>
                <a:latin typeface="Poppins"/>
              </a:rPr>
              <a:t>original birth certificate</a:t>
            </a:r>
          </a:p>
          <a:p>
            <a:pPr marL="690872" lvl="1" indent="-345436" algn="just">
              <a:lnSpc>
                <a:spcPts val="5119"/>
              </a:lnSpc>
              <a:buFont typeface="Arial"/>
              <a:buChar char="•"/>
            </a:pPr>
            <a:r>
              <a:rPr lang="en-US" sz="3199">
                <a:solidFill>
                  <a:srgbClr val="1B1B1B"/>
                </a:solidFill>
                <a:latin typeface="Poppins"/>
              </a:rPr>
              <a:t>immunization records</a:t>
            </a:r>
          </a:p>
          <a:p>
            <a:pPr marL="690872" lvl="1" indent="-345436" algn="just">
              <a:lnSpc>
                <a:spcPts val="5119"/>
              </a:lnSpc>
              <a:buFont typeface="Arial"/>
              <a:buChar char="•"/>
            </a:pPr>
            <a:r>
              <a:rPr lang="en-US" sz="3199">
                <a:solidFill>
                  <a:srgbClr val="1B1B1B"/>
                </a:solidFill>
                <a:latin typeface="Poppins"/>
              </a:rPr>
              <a:t>proof of residence (utility bill)</a:t>
            </a:r>
          </a:p>
          <a:p>
            <a:pPr algn="just">
              <a:lnSpc>
                <a:spcPts val="3519"/>
              </a:lnSpc>
            </a:pPr>
            <a:endParaRPr lang="en-US" sz="3199">
              <a:solidFill>
                <a:srgbClr val="1B1B1B"/>
              </a:solidFill>
              <a:latin typeface="Poppins"/>
            </a:endParaRPr>
          </a:p>
        </p:txBody>
      </p:sp>
      <p:grpSp>
        <p:nvGrpSpPr>
          <p:cNvPr id="10" name="Group 10"/>
          <p:cNvGrpSpPr/>
          <p:nvPr/>
        </p:nvGrpSpPr>
        <p:grpSpPr>
          <a:xfrm>
            <a:off x="10225306" y="2272422"/>
            <a:ext cx="4412599" cy="1132112"/>
            <a:chOff x="0" y="-163809"/>
            <a:chExt cx="5883465" cy="1509483"/>
          </a:xfrm>
        </p:grpSpPr>
        <p:grpSp>
          <p:nvGrpSpPr>
            <p:cNvPr id="11" name="Group 11"/>
            <p:cNvGrpSpPr/>
            <p:nvPr/>
          </p:nvGrpSpPr>
          <p:grpSpPr>
            <a:xfrm>
              <a:off x="0" y="-163809"/>
              <a:ext cx="5883465" cy="1509483"/>
              <a:chOff x="0" y="-57150"/>
              <a:chExt cx="2052639" cy="526632"/>
            </a:xfrm>
          </p:grpSpPr>
          <p:sp>
            <p:nvSpPr>
              <p:cNvPr id="12" name="Freeform 12"/>
              <p:cNvSpPr/>
              <p:nvPr/>
            </p:nvSpPr>
            <p:spPr>
              <a:xfrm>
                <a:off x="0" y="0"/>
                <a:ext cx="2052639" cy="469482"/>
              </a:xfrm>
              <a:custGeom>
                <a:avLst/>
                <a:gdLst/>
                <a:ahLst/>
                <a:cxnLst/>
                <a:rect l="l" t="t" r="r" b="b"/>
                <a:pathLst>
                  <a:path w="2052639" h="469482">
                    <a:moveTo>
                      <a:pt x="1849439" y="0"/>
                    </a:moveTo>
                    <a:cubicBezTo>
                      <a:pt x="1961664" y="0"/>
                      <a:pt x="2052639" y="105097"/>
                      <a:pt x="2052639" y="234741"/>
                    </a:cubicBezTo>
                    <a:cubicBezTo>
                      <a:pt x="2052639" y="364385"/>
                      <a:pt x="1961664" y="469482"/>
                      <a:pt x="1849439" y="469482"/>
                    </a:cubicBezTo>
                    <a:lnTo>
                      <a:pt x="203200" y="469482"/>
                    </a:lnTo>
                    <a:cubicBezTo>
                      <a:pt x="90976" y="469482"/>
                      <a:pt x="0" y="364385"/>
                      <a:pt x="0" y="234741"/>
                    </a:cubicBezTo>
                    <a:cubicBezTo>
                      <a:pt x="0" y="105097"/>
                      <a:pt x="90976" y="0"/>
                      <a:pt x="203200" y="0"/>
                    </a:cubicBezTo>
                    <a:close/>
                  </a:path>
                </a:pathLst>
              </a:custGeom>
              <a:solidFill>
                <a:srgbClr val="3B46F1"/>
              </a:solidFill>
            </p:spPr>
            <p:txBody>
              <a:bodyPr/>
              <a:lstStyle/>
              <a:p>
                <a:endParaRPr lang="en-US"/>
              </a:p>
            </p:txBody>
          </p:sp>
          <p:sp>
            <p:nvSpPr>
              <p:cNvPr id="13" name="TextBox 13"/>
              <p:cNvSpPr txBox="1"/>
              <p:nvPr/>
            </p:nvSpPr>
            <p:spPr>
              <a:xfrm>
                <a:off x="0" y="-57150"/>
                <a:ext cx="2052639" cy="526632"/>
              </a:xfrm>
              <a:prstGeom prst="rect">
                <a:avLst/>
              </a:prstGeom>
            </p:spPr>
            <p:txBody>
              <a:bodyPr lIns="39622" tIns="39622" rIns="39622" bIns="39622" rtlCol="0" anchor="ctr"/>
              <a:lstStyle/>
              <a:p>
                <a:pPr algn="ctr">
                  <a:lnSpc>
                    <a:spcPts val="2660"/>
                  </a:lnSpc>
                </a:pPr>
                <a:endParaRPr/>
              </a:p>
            </p:txBody>
          </p:sp>
        </p:grpSp>
        <p:sp>
          <p:nvSpPr>
            <p:cNvPr id="14" name="Freeform 14"/>
            <p:cNvSpPr/>
            <p:nvPr/>
          </p:nvSpPr>
          <p:spPr>
            <a:xfrm>
              <a:off x="591562" y="354203"/>
              <a:ext cx="584693" cy="637267"/>
            </a:xfrm>
            <a:custGeom>
              <a:avLst/>
              <a:gdLst/>
              <a:ahLst/>
              <a:cxnLst/>
              <a:rect l="l" t="t" r="r" b="b"/>
              <a:pathLst>
                <a:path w="584693" h="637267">
                  <a:moveTo>
                    <a:pt x="0" y="0"/>
                  </a:moveTo>
                  <a:lnTo>
                    <a:pt x="584692" y="0"/>
                  </a:lnTo>
                  <a:lnTo>
                    <a:pt x="584692" y="637267"/>
                  </a:lnTo>
                  <a:lnTo>
                    <a:pt x="0" y="6372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76254" y="190237"/>
              <a:ext cx="4559518" cy="927100"/>
            </a:xfrm>
            <a:prstGeom prst="rect">
              <a:avLst/>
            </a:prstGeom>
          </p:spPr>
          <p:txBody>
            <a:bodyPr lIns="0" tIns="0" rIns="0" bIns="0" rtlCol="0" anchor="t">
              <a:spAutoFit/>
            </a:bodyPr>
            <a:lstStyle/>
            <a:p>
              <a:pPr algn="ctr">
                <a:lnSpc>
                  <a:spcPts val="5291"/>
                </a:lnSpc>
              </a:pPr>
              <a:r>
                <a:rPr lang="en-US" sz="4409">
                  <a:solidFill>
                    <a:srgbClr val="FFFFFF"/>
                  </a:solidFill>
                  <a:latin typeface="Poppins Medium"/>
                </a:rPr>
                <a:t>Now Open</a:t>
              </a:r>
            </a:p>
          </p:txBody>
        </p:sp>
      </p:grpSp>
      <p:sp>
        <p:nvSpPr>
          <p:cNvPr id="16" name="Freeform 16"/>
          <p:cNvSpPr/>
          <p:nvPr/>
        </p:nvSpPr>
        <p:spPr>
          <a:xfrm>
            <a:off x="6751101" y="8886898"/>
            <a:ext cx="5813522" cy="2663650"/>
          </a:xfrm>
          <a:custGeom>
            <a:avLst/>
            <a:gdLst/>
            <a:ahLst/>
            <a:cxnLst/>
            <a:rect l="l" t="t" r="r" b="b"/>
            <a:pathLst>
              <a:path w="5813522" h="2663650">
                <a:moveTo>
                  <a:pt x="0" y="0"/>
                </a:moveTo>
                <a:lnTo>
                  <a:pt x="5813521" y="0"/>
                </a:lnTo>
                <a:lnTo>
                  <a:pt x="5813521" y="2663649"/>
                </a:lnTo>
                <a:lnTo>
                  <a:pt x="0" y="2663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9502703" y="3535468"/>
            <a:ext cx="7927272" cy="3630321"/>
          </a:xfrm>
          <a:prstGeom prst="rect">
            <a:avLst/>
          </a:prstGeom>
        </p:spPr>
        <p:txBody>
          <a:bodyPr lIns="0" tIns="0" rIns="0" bIns="0" rtlCol="0" anchor="t">
            <a:spAutoFit/>
          </a:bodyPr>
          <a:lstStyle/>
          <a:p>
            <a:pPr algn="just">
              <a:lnSpc>
                <a:spcPts val="6039"/>
              </a:lnSpc>
            </a:pPr>
            <a:endParaRPr/>
          </a:p>
          <a:p>
            <a:pPr>
              <a:lnSpc>
                <a:spcPts val="6039"/>
              </a:lnSpc>
            </a:pPr>
            <a:r>
              <a:rPr lang="en-US" sz="3774">
                <a:solidFill>
                  <a:srgbClr val="1B1B1B"/>
                </a:solidFill>
                <a:latin typeface="Poppins Bold"/>
                <a:hlinkClick r:id="rId11" tooltip="https://www.washoeschools.net/kinder#calendar50537/20240126/month"/>
              </a:rPr>
              <a:t>1. Complete online registration:</a:t>
            </a:r>
          </a:p>
          <a:p>
            <a:pPr algn="just">
              <a:lnSpc>
                <a:spcPts val="6039"/>
              </a:lnSpc>
            </a:pPr>
            <a:r>
              <a:rPr lang="en-US" sz="3774" u="sng">
                <a:solidFill>
                  <a:srgbClr val="3B46F1"/>
                </a:solidFill>
                <a:latin typeface="Poppins"/>
                <a:hlinkClick r:id="rId11" tooltip="https://www.washoeschools.net/kinder#calendar50537/20240126/month"/>
              </a:rPr>
              <a:t>www.washoeschools.net/enroll</a:t>
            </a:r>
          </a:p>
          <a:p>
            <a:pPr algn="just">
              <a:lnSpc>
                <a:spcPts val="3479"/>
              </a:lnSpc>
            </a:pPr>
            <a:endParaRPr lang="en-US" sz="3774" u="sng">
              <a:solidFill>
                <a:srgbClr val="3B46F1"/>
              </a:solidFill>
              <a:latin typeface="Poppins"/>
              <a:hlinkClick r:id="rId11" tooltip="https://www.washoeschools.net/kinder#calendar50537/20240126/month"/>
            </a:endParaRPr>
          </a:p>
          <a:p>
            <a:pPr algn="just">
              <a:lnSpc>
                <a:spcPts val="3479"/>
              </a:lnSpc>
            </a:pPr>
            <a:endParaRPr lang="en-US" sz="3774" u="sng">
              <a:solidFill>
                <a:srgbClr val="3B46F1"/>
              </a:solidFill>
              <a:latin typeface="Poppins"/>
              <a:hlinkClick r:id="rId11" tooltip="https://www.washoeschools.net/kinder#calendar50537/20240126/month"/>
            </a:endParaRPr>
          </a:p>
          <a:p>
            <a:pPr algn="just">
              <a:lnSpc>
                <a:spcPts val="3479"/>
              </a:lnSpc>
            </a:pPr>
            <a:endParaRPr lang="en-US" sz="3774" u="sng">
              <a:solidFill>
                <a:srgbClr val="3B46F1"/>
              </a:solidFill>
              <a:latin typeface="Poppins"/>
              <a:hlinkClick r:id="rId11" tooltip="https://www.washoeschools.net/kinder#calendar50537/20240126/month"/>
            </a:endParaRPr>
          </a:p>
        </p:txBody>
      </p:sp>
      <p:grpSp>
        <p:nvGrpSpPr>
          <p:cNvPr id="18" name="Group 18"/>
          <p:cNvGrpSpPr/>
          <p:nvPr/>
        </p:nvGrpSpPr>
        <p:grpSpPr>
          <a:xfrm>
            <a:off x="2144332" y="1633063"/>
            <a:ext cx="3138706" cy="3138706"/>
            <a:chOff x="0" y="0"/>
            <a:chExt cx="4184942" cy="4184942"/>
          </a:xfrm>
        </p:grpSpPr>
        <p:sp>
          <p:nvSpPr>
            <p:cNvPr id="19" name="Freeform 19"/>
            <p:cNvSpPr/>
            <p:nvPr/>
          </p:nvSpPr>
          <p:spPr>
            <a:xfrm>
              <a:off x="0" y="0"/>
              <a:ext cx="4184942" cy="4184942"/>
            </a:xfrm>
            <a:custGeom>
              <a:avLst/>
              <a:gdLst/>
              <a:ahLst/>
              <a:cxnLst/>
              <a:rect l="l" t="t" r="r" b="b"/>
              <a:pathLst>
                <a:path w="4184942" h="4184942">
                  <a:moveTo>
                    <a:pt x="0" y="0"/>
                  </a:moveTo>
                  <a:lnTo>
                    <a:pt x="4184942" y="0"/>
                  </a:lnTo>
                  <a:lnTo>
                    <a:pt x="4184942" y="4184942"/>
                  </a:lnTo>
                  <a:lnTo>
                    <a:pt x="0" y="41849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DCA7D0-B3C7-D9FF-2400-DD2C0A7D9016}"/>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7710" y="1306719"/>
            <a:ext cx="110540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4875C65-0985-1FCD-C5A2-71EB2B307404}"/>
              </a:ext>
            </a:extLst>
          </p:cNvPr>
          <p:cNvSpPr/>
          <p:nvPr/>
        </p:nvSpPr>
        <p:spPr>
          <a:xfrm>
            <a:off x="0" y="0"/>
            <a:ext cx="8476488" cy="23241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person holding pink and white heart print paper">
            <a:extLst>
              <a:ext uri="{FF2B5EF4-FFF2-40B4-BE49-F238E27FC236}">
                <a16:creationId xmlns:a16="http://schemas.microsoft.com/office/drawing/2014/main" id="{66E6CBDC-7D83-FAA6-2B20-EEA8B73DC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070" y="-4430268"/>
            <a:ext cx="9811512" cy="1471726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3">
            <a:extLst>
              <a:ext uri="{FF2B5EF4-FFF2-40B4-BE49-F238E27FC236}">
                <a16:creationId xmlns:a16="http://schemas.microsoft.com/office/drawing/2014/main" id="{22A593C7-AA3A-2008-F56D-F4A53A2DF6AD}"/>
              </a:ext>
            </a:extLst>
          </p:cNvPr>
          <p:cNvSpPr/>
          <p:nvPr/>
        </p:nvSpPr>
        <p:spPr>
          <a:xfrm rot="17756847" flipH="1">
            <a:off x="5793935" y="6325621"/>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EE1510E3-ABEB-DFB7-8B4F-51B29F9D997D}"/>
              </a:ext>
            </a:extLst>
          </p:cNvPr>
          <p:cNvSpPr/>
          <p:nvPr/>
        </p:nvSpPr>
        <p:spPr>
          <a:xfrm>
            <a:off x="-3200400" y="-326864"/>
            <a:ext cx="11939286" cy="5470364"/>
          </a:xfrm>
          <a:custGeom>
            <a:avLst/>
            <a:gdLst/>
            <a:ahLst/>
            <a:cxnLst/>
            <a:rect l="l" t="t" r="r" b="b"/>
            <a:pathLst>
              <a:path w="11939286" h="5470364">
                <a:moveTo>
                  <a:pt x="0" y="0"/>
                </a:moveTo>
                <a:lnTo>
                  <a:pt x="11939286" y="0"/>
                </a:lnTo>
                <a:lnTo>
                  <a:pt x="11939286" y="5470364"/>
                </a:lnTo>
                <a:lnTo>
                  <a:pt x="0" y="5470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5">
            <a:extLst>
              <a:ext uri="{FF2B5EF4-FFF2-40B4-BE49-F238E27FC236}">
                <a16:creationId xmlns:a16="http://schemas.microsoft.com/office/drawing/2014/main" id="{D259B544-F5ED-5282-AAF1-0DBE401BC0F0}"/>
              </a:ext>
            </a:extLst>
          </p:cNvPr>
          <p:cNvSpPr txBox="1"/>
          <p:nvPr/>
        </p:nvSpPr>
        <p:spPr>
          <a:xfrm>
            <a:off x="152400" y="1356465"/>
            <a:ext cx="6128497" cy="2103705"/>
          </a:xfrm>
          <a:prstGeom prst="rect">
            <a:avLst/>
          </a:prstGeom>
        </p:spPr>
        <p:txBody>
          <a:bodyPr vert="horz" lIns="91440" tIns="45720" rIns="91440" bIns="45720" rtlCol="0" anchor="t">
            <a:normAutofit fontScale="92500"/>
          </a:bodyPr>
          <a:lstStyle/>
          <a:p>
            <a:pPr marL="0" marR="0" lvl="0" indent="0" fontAlgn="auto">
              <a:lnSpc>
                <a:spcPct val="90000"/>
              </a:lnSpc>
              <a:spcBef>
                <a:spcPct val="0"/>
              </a:spcBef>
              <a:spcAft>
                <a:spcPts val="600"/>
              </a:spcAft>
              <a:buClrTx/>
              <a:buSzTx/>
              <a:tabLst/>
              <a:defRPr/>
            </a:pPr>
            <a:endParaRPr kumimoji="0" lang="en-US" sz="3600" b="0" i="0" u="none" strike="noStrike" cap="none" spc="0" normalizeH="0" baseline="0" noProof="0" dirty="0">
              <a:ln>
                <a:noFill/>
              </a:ln>
              <a:effectLst/>
              <a:uLnTx/>
              <a:uFillTx/>
              <a:latin typeface="+mj-lt"/>
              <a:ea typeface="+mj-ea"/>
              <a:cs typeface="+mj-cs"/>
            </a:endParaRPr>
          </a:p>
          <a:p>
            <a:pPr marL="0" marR="0" lvl="0" indent="0" fontAlgn="auto">
              <a:lnSpc>
                <a:spcPct val="90000"/>
              </a:lnSpc>
              <a:spcBef>
                <a:spcPct val="0"/>
              </a:spcBef>
              <a:spcAft>
                <a:spcPts val="600"/>
              </a:spcAft>
              <a:buClrTx/>
              <a:buSzTx/>
              <a:tabLst/>
              <a:defRPr/>
            </a:pPr>
            <a:r>
              <a:rPr kumimoji="0" lang="en-US" sz="9600" b="1" i="0" u="none" strike="noStrike" cap="none" spc="0" normalizeH="0" baseline="0" noProof="0" dirty="0">
                <a:ln>
                  <a:noFill/>
                </a:ln>
                <a:effectLst/>
                <a:uLnTx/>
                <a:uFillTx/>
                <a:latin typeface="+mj-lt"/>
                <a:ea typeface="+mj-ea"/>
                <a:cs typeface="+mj-cs"/>
              </a:rPr>
              <a:t>Our Mission</a:t>
            </a:r>
          </a:p>
        </p:txBody>
      </p:sp>
      <p:sp>
        <p:nvSpPr>
          <p:cNvPr id="6" name="TextBox 6">
            <a:extLst>
              <a:ext uri="{FF2B5EF4-FFF2-40B4-BE49-F238E27FC236}">
                <a16:creationId xmlns:a16="http://schemas.microsoft.com/office/drawing/2014/main" id="{06563E96-4227-CFDA-86D6-84927AEF0F1A}"/>
              </a:ext>
            </a:extLst>
          </p:cNvPr>
          <p:cNvSpPr txBox="1"/>
          <p:nvPr/>
        </p:nvSpPr>
        <p:spPr>
          <a:xfrm>
            <a:off x="620639" y="4298370"/>
            <a:ext cx="6274082" cy="5333220"/>
          </a:xfrm>
          <a:prstGeom prst="rect">
            <a:avLst/>
          </a:prstGeom>
        </p:spPr>
        <p:txBody>
          <a:bodyPr vert="horz" lIns="91440" tIns="45720" rIns="91440" bIns="45720" rtlCol="0">
            <a:normAutofit/>
          </a:bodyPr>
          <a:lstStyle/>
          <a:p>
            <a:pPr marR="0" lvl="0" algn="ctr" fontAlgn="auto">
              <a:lnSpc>
                <a:spcPct val="90000"/>
              </a:lnSpc>
              <a:spcBef>
                <a:spcPts val="0"/>
              </a:spcBef>
              <a:spcAft>
                <a:spcPts val="600"/>
              </a:spcAft>
              <a:buClrTx/>
              <a:buSzTx/>
              <a:tabLst/>
              <a:defRPr/>
            </a:pPr>
            <a:r>
              <a:rPr kumimoji="0" lang="en-US" sz="4000" b="0" i="0" u="sng" strike="noStrike" cap="none" spc="0" normalizeH="0" baseline="0" noProof="0" dirty="0">
                <a:ln>
                  <a:noFill/>
                </a:ln>
                <a:effectLst/>
                <a:uLnTx/>
                <a:uFillTx/>
              </a:rPr>
              <a:t>WCSD Promise </a:t>
            </a:r>
          </a:p>
          <a:p>
            <a:pPr marR="0" lvl="0" fontAlgn="auto">
              <a:lnSpc>
                <a:spcPct val="90000"/>
              </a:lnSpc>
              <a:spcBef>
                <a:spcPts val="0"/>
              </a:spcBef>
              <a:spcAft>
                <a:spcPts val="600"/>
              </a:spcAft>
              <a:buClrTx/>
              <a:buSzTx/>
              <a:tabLst/>
              <a:defRPr/>
            </a:pPr>
            <a:r>
              <a:rPr kumimoji="0" lang="en-US" sz="3200" b="0" i="0" u="none" strike="noStrike" cap="none" spc="0" normalizeH="0" baseline="0" noProof="0" dirty="0">
                <a:ln>
                  <a:noFill/>
                </a:ln>
                <a:effectLst/>
                <a:uLnTx/>
                <a:uFillTx/>
              </a:rPr>
              <a:t>We will know every student by NAME, STRENGTH, </a:t>
            </a:r>
            <a:r>
              <a:rPr lang="en-US" sz="3200" dirty="0"/>
              <a:t>a</a:t>
            </a:r>
            <a:r>
              <a:rPr kumimoji="0" lang="en-US" sz="3200" b="0" i="0" u="none" strike="noStrike" cap="none" spc="0" normalizeH="0" baseline="0" noProof="0" dirty="0" err="1">
                <a:ln>
                  <a:noFill/>
                </a:ln>
                <a:effectLst/>
                <a:uLnTx/>
                <a:uFillTx/>
              </a:rPr>
              <a:t>nd</a:t>
            </a:r>
            <a:r>
              <a:rPr kumimoji="0" lang="en-US" sz="3200" b="0" i="0" u="none" strike="noStrike" cap="none" spc="0" normalizeH="0" baseline="0" noProof="0" dirty="0">
                <a:ln>
                  <a:noFill/>
                </a:ln>
                <a:effectLst/>
                <a:uLnTx/>
                <a:uFillTx/>
              </a:rPr>
              <a:t> NEED so they graduate prepared for the future they choose, and we will deliver on this promise in partnership with our FAMILIES and COMMUNITY.</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30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3000" dirty="0">
                <a:highlight>
                  <a:srgbClr val="FFFF00"/>
                </a:highlight>
              </a:rPr>
              <a:t>Include your own site-specific information.</a:t>
            </a:r>
            <a:endParaRPr kumimoji="0" lang="en-US" sz="3000" b="0" i="0" u="none" strike="noStrike" cap="none" spc="0" normalizeH="0" baseline="0" noProof="0" dirty="0">
              <a:ln>
                <a:noFill/>
              </a:ln>
              <a:effectLst/>
              <a:highlight>
                <a:srgbClr val="FFFF00"/>
              </a:highligh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260022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86C1FC-9304-B798-D51F-469ED23FDA47}"/>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C20602E-C12D-F78A-B2B9-0BC7F063E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7710" y="1306719"/>
            <a:ext cx="110540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82CC9A-D8EA-BEA2-9669-07F438C3A6CD}"/>
              </a:ext>
            </a:extLst>
          </p:cNvPr>
          <p:cNvSpPr/>
          <p:nvPr/>
        </p:nvSpPr>
        <p:spPr>
          <a:xfrm>
            <a:off x="10266950" y="0"/>
            <a:ext cx="8021050" cy="296811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55C89B66-E6FA-D279-358E-C90692E41EE6}"/>
              </a:ext>
            </a:extLst>
          </p:cNvPr>
          <p:cNvPicPr>
            <a:picLocks noChangeAspect="1"/>
          </p:cNvPicPr>
          <p:nvPr/>
        </p:nvPicPr>
        <p:blipFill>
          <a:blip r:embed="rId3"/>
          <a:srcRect l="3072" t="1341" r="29930" b="-1341"/>
          <a:stretch/>
        </p:blipFill>
        <p:spPr>
          <a:xfrm>
            <a:off x="-78952" y="-38059"/>
            <a:ext cx="10381669" cy="10325060"/>
          </a:xfrm>
          <a:prstGeom prst="rect">
            <a:avLst/>
          </a:prstGeom>
        </p:spPr>
      </p:pic>
      <p:sp>
        <p:nvSpPr>
          <p:cNvPr id="10" name="Freeform 3">
            <a:extLst>
              <a:ext uri="{FF2B5EF4-FFF2-40B4-BE49-F238E27FC236}">
                <a16:creationId xmlns:a16="http://schemas.microsoft.com/office/drawing/2014/main" id="{787FDCD1-5FCB-AC48-48F5-0C0B10C7FC84}"/>
              </a:ext>
            </a:extLst>
          </p:cNvPr>
          <p:cNvSpPr/>
          <p:nvPr/>
        </p:nvSpPr>
        <p:spPr>
          <a:xfrm rot="17756847" flipH="1">
            <a:off x="5448859" y="7240023"/>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1112E4EB-0C24-78D2-087F-9EFADC8447C1}"/>
              </a:ext>
            </a:extLst>
          </p:cNvPr>
          <p:cNvSpPr txBox="1"/>
          <p:nvPr/>
        </p:nvSpPr>
        <p:spPr>
          <a:xfrm>
            <a:off x="11266670" y="4806294"/>
            <a:ext cx="6128497" cy="5386810"/>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3000" dirty="0">
                <a:highlight>
                  <a:srgbClr val="FFFF00"/>
                </a:highlight>
              </a:rPr>
              <a:t>Insert site specific things that you want to share with families. What makes your school unique?</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3000" dirty="0">
              <a:highlight>
                <a:srgbClr val="FFFF00"/>
              </a:highligh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3000" b="0" i="0" u="none" strike="noStrike" cap="none" spc="0" normalizeH="0" baseline="0" noProof="0" dirty="0">
                <a:ln>
                  <a:noFill/>
                </a:ln>
                <a:effectLst/>
                <a:highlight>
                  <a:srgbClr val="FFFF00"/>
                </a:highlight>
                <a:uLnTx/>
                <a:uFillTx/>
              </a:rPr>
              <a:t>Examples: </a:t>
            </a:r>
            <a:r>
              <a:rPr lang="en-US" sz="3000" dirty="0">
                <a:highlight>
                  <a:srgbClr val="FFFF00"/>
                </a:highlight>
              </a:rPr>
              <a:t>do you have a community garden? Do you have a STEM focus? Do you work with specific community partners?</a:t>
            </a:r>
            <a:endParaRPr kumimoji="0" lang="en-US" sz="3000" b="0" i="0" u="none" strike="noStrike" cap="none" spc="0" normalizeH="0" baseline="0" noProof="0" dirty="0">
              <a:ln>
                <a:noFill/>
              </a:ln>
              <a:effectLst/>
              <a:highlight>
                <a:srgbClr val="FFFF00"/>
              </a:highligh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cap="none" spc="0" normalizeH="0" baseline="0" noProof="0" dirty="0">
              <a:ln>
                <a:noFill/>
              </a:ln>
              <a:effectLst/>
              <a:uLnTx/>
              <a:uFillTx/>
            </a:endParaRPr>
          </a:p>
        </p:txBody>
      </p:sp>
      <p:sp>
        <p:nvSpPr>
          <p:cNvPr id="4" name="Freeform 4">
            <a:extLst>
              <a:ext uri="{FF2B5EF4-FFF2-40B4-BE49-F238E27FC236}">
                <a16:creationId xmlns:a16="http://schemas.microsoft.com/office/drawing/2014/main" id="{3866D446-1D83-9982-79E9-2CA2E91516C3}"/>
              </a:ext>
            </a:extLst>
          </p:cNvPr>
          <p:cNvSpPr/>
          <p:nvPr/>
        </p:nvSpPr>
        <p:spPr>
          <a:xfrm>
            <a:off x="8203226" y="-1251125"/>
            <a:ext cx="11939286" cy="5470364"/>
          </a:xfrm>
          <a:custGeom>
            <a:avLst/>
            <a:gdLst/>
            <a:ahLst/>
            <a:cxnLst/>
            <a:rect l="l" t="t" r="r" b="b"/>
            <a:pathLst>
              <a:path w="11939286" h="5470364">
                <a:moveTo>
                  <a:pt x="0" y="0"/>
                </a:moveTo>
                <a:lnTo>
                  <a:pt x="11939286" y="0"/>
                </a:lnTo>
                <a:lnTo>
                  <a:pt x="11939286" y="5470364"/>
                </a:lnTo>
                <a:lnTo>
                  <a:pt x="0" y="5470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5">
            <a:extLst>
              <a:ext uri="{FF2B5EF4-FFF2-40B4-BE49-F238E27FC236}">
                <a16:creationId xmlns:a16="http://schemas.microsoft.com/office/drawing/2014/main" id="{A8A41692-6DF5-BE56-0FF2-5F03D8EC834A}"/>
              </a:ext>
            </a:extLst>
          </p:cNvPr>
          <p:cNvSpPr txBox="1"/>
          <p:nvPr/>
        </p:nvSpPr>
        <p:spPr>
          <a:xfrm>
            <a:off x="10198370" y="1071333"/>
            <a:ext cx="7721912" cy="1455127"/>
          </a:xfrm>
          <a:prstGeom prst="rect">
            <a:avLst/>
          </a:prstGeom>
        </p:spPr>
        <p:txBody>
          <a:bodyPr vert="horz" lIns="91440" tIns="45720" rIns="91440" bIns="45720" rtlCol="0" anchor="t">
            <a:normAutofit fontScale="25000" lnSpcReduction="20000"/>
          </a:bodyPr>
          <a:lstStyle/>
          <a:p>
            <a:pPr marL="0" marR="0" lvl="0" indent="0" algn="ctr" fontAlgn="auto">
              <a:lnSpc>
                <a:spcPct val="90000"/>
              </a:lnSpc>
              <a:spcBef>
                <a:spcPct val="0"/>
              </a:spcBef>
              <a:spcAft>
                <a:spcPts val="600"/>
              </a:spcAft>
              <a:buClrTx/>
              <a:buSzTx/>
              <a:tabLst/>
              <a:defRPr/>
            </a:pPr>
            <a:endParaRPr kumimoji="0" lang="en-US" b="0" i="0" u="none" strike="noStrike" cap="none" spc="0" normalizeH="0" baseline="0" noProof="0" dirty="0">
              <a:ln>
                <a:noFill/>
              </a:ln>
              <a:effectLst/>
              <a:uLnTx/>
              <a:uFillTx/>
              <a:latin typeface="+mj-lt"/>
              <a:ea typeface="+mj-ea"/>
              <a:cs typeface="+mj-cs"/>
            </a:endParaRPr>
          </a:p>
          <a:p>
            <a:pPr marL="0" marR="0" lvl="0" indent="0" algn="ctr" fontAlgn="auto">
              <a:lnSpc>
                <a:spcPct val="90000"/>
              </a:lnSpc>
              <a:spcBef>
                <a:spcPct val="0"/>
              </a:spcBef>
              <a:spcAft>
                <a:spcPts val="600"/>
              </a:spcAft>
              <a:buClrTx/>
              <a:buSzTx/>
              <a:tabLst/>
              <a:defRPr/>
            </a:pPr>
            <a:r>
              <a:rPr kumimoji="0" lang="en-US" sz="35200" b="0" i="0" u="none" strike="noStrike" cap="none" spc="0" normalizeH="0" baseline="0" noProof="0" dirty="0">
                <a:ln>
                  <a:noFill/>
                </a:ln>
                <a:effectLst/>
                <a:uLnTx/>
                <a:uFillTx/>
                <a:latin typeface="+mj-lt"/>
                <a:ea typeface="+mj-ea"/>
                <a:cs typeface="+mj-cs"/>
              </a:rPr>
              <a:t>Our School’s</a:t>
            </a:r>
          </a:p>
          <a:p>
            <a:pPr marL="0" marR="0" lvl="0" indent="0" algn="ctr" fontAlgn="auto">
              <a:lnSpc>
                <a:spcPct val="90000"/>
              </a:lnSpc>
              <a:spcBef>
                <a:spcPct val="0"/>
              </a:spcBef>
              <a:spcAft>
                <a:spcPts val="600"/>
              </a:spcAft>
              <a:buClrTx/>
              <a:buSzTx/>
              <a:tabLst/>
              <a:defRPr/>
            </a:pPr>
            <a:r>
              <a:rPr kumimoji="0" lang="en-US" sz="35200" b="0" i="0" u="none" strike="noStrike" cap="none" spc="0" normalizeH="0" baseline="0" noProof="0" dirty="0">
                <a:ln>
                  <a:noFill/>
                </a:ln>
                <a:effectLst/>
                <a:uLnTx/>
                <a:uFillTx/>
                <a:latin typeface="+mj-lt"/>
                <a:ea typeface="+mj-ea"/>
                <a:cs typeface="+mj-cs"/>
              </a:rPr>
              <a:t> Culture</a:t>
            </a:r>
          </a:p>
        </p:txBody>
      </p:sp>
    </p:spTree>
    <p:extLst>
      <p:ext uri="{BB962C8B-B14F-4D97-AF65-F5344CB8AC3E}">
        <p14:creationId xmlns:p14="http://schemas.microsoft.com/office/powerpoint/2010/main" val="3612058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4556480"/>
            <a:ext cx="18288000" cy="5730520"/>
          </a:xfrm>
          <a:custGeom>
            <a:avLst/>
            <a:gdLst/>
            <a:ahLst/>
            <a:cxnLst/>
            <a:rect l="l" t="t" r="r" b="b"/>
            <a:pathLst>
              <a:path w="18288000" h="5730520">
                <a:moveTo>
                  <a:pt x="0" y="0"/>
                </a:moveTo>
                <a:lnTo>
                  <a:pt x="18288000" y="0"/>
                </a:lnTo>
                <a:lnTo>
                  <a:pt x="18288000" y="5730520"/>
                </a:lnTo>
                <a:lnTo>
                  <a:pt x="0" y="5730520"/>
                </a:lnTo>
                <a:lnTo>
                  <a:pt x="0" y="0"/>
                </a:lnTo>
                <a:close/>
              </a:path>
            </a:pathLst>
          </a:custGeom>
          <a:blipFill>
            <a:blip r:embed="rId3"/>
            <a:stretch>
              <a:fillRect t="-41609" b="-96145"/>
            </a:stretch>
          </a:blipFill>
        </p:spPr>
        <p:txBody>
          <a:bodyPr/>
          <a:lstStyle/>
          <a:p>
            <a:endParaRPr lang="en-US"/>
          </a:p>
        </p:txBody>
      </p:sp>
      <p:sp>
        <p:nvSpPr>
          <p:cNvPr id="3" name="Freeform 3"/>
          <p:cNvSpPr/>
          <p:nvPr/>
        </p:nvSpPr>
        <p:spPr>
          <a:xfrm>
            <a:off x="13873270" y="5961153"/>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261119" y="-326864"/>
            <a:ext cx="11939286" cy="5470364"/>
          </a:xfrm>
          <a:custGeom>
            <a:avLst/>
            <a:gdLst/>
            <a:ahLst/>
            <a:cxnLst/>
            <a:rect l="l" t="t" r="r" b="b"/>
            <a:pathLst>
              <a:path w="11939286" h="5470364">
                <a:moveTo>
                  <a:pt x="0" y="0"/>
                </a:moveTo>
                <a:lnTo>
                  <a:pt x="11939286" y="0"/>
                </a:lnTo>
                <a:lnTo>
                  <a:pt x="11939286" y="5470364"/>
                </a:lnTo>
                <a:lnTo>
                  <a:pt x="0" y="5470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445308" y="761802"/>
            <a:ext cx="8361635" cy="3552825"/>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Important Dates</a:t>
            </a:r>
          </a:p>
          <a:p>
            <a:pPr algn="ctr">
              <a:lnSpc>
                <a:spcPts val="5760"/>
              </a:lnSpc>
            </a:pPr>
            <a:r>
              <a:rPr lang="en-US" sz="4800" dirty="0">
                <a:solidFill>
                  <a:srgbClr val="1B1B1B"/>
                </a:solidFill>
                <a:latin typeface="Poppins Medium"/>
              </a:rPr>
              <a:t>(Balanced Calendar)</a:t>
            </a:r>
          </a:p>
        </p:txBody>
      </p:sp>
      <p:sp>
        <p:nvSpPr>
          <p:cNvPr id="6" name="TextBox 6"/>
          <p:cNvSpPr txBox="1"/>
          <p:nvPr/>
        </p:nvSpPr>
        <p:spPr>
          <a:xfrm>
            <a:off x="8695273" y="167955"/>
            <a:ext cx="9592727" cy="6181372"/>
          </a:xfrm>
          <a:prstGeom prst="rect">
            <a:avLst/>
          </a:prstGeom>
        </p:spPr>
        <p:txBody>
          <a:bodyPr lIns="0" tIns="0" rIns="0" bIns="0" rtlCol="0" anchor="t">
            <a:spAutoFit/>
          </a:bodyPr>
          <a:lstStyle/>
          <a:p>
            <a:pPr>
              <a:lnSpc>
                <a:spcPts val="5438"/>
              </a:lnSpc>
            </a:pPr>
            <a:r>
              <a:rPr lang="en-US" sz="3398" dirty="0">
                <a:solidFill>
                  <a:srgbClr val="1B1B1B"/>
                </a:solidFill>
                <a:latin typeface="Poppins"/>
              </a:rPr>
              <a:t>•</a:t>
            </a:r>
            <a:r>
              <a:rPr lang="en-US" sz="3398" dirty="0">
                <a:solidFill>
                  <a:srgbClr val="1B1B1B"/>
                </a:solidFill>
                <a:latin typeface="Poppins Bold"/>
              </a:rPr>
              <a:t>August 11 -15 </a:t>
            </a:r>
            <a:r>
              <a:rPr lang="en-US" sz="3398" dirty="0">
                <a:solidFill>
                  <a:srgbClr val="1B1B1B"/>
                </a:solidFill>
                <a:latin typeface="Poppins"/>
              </a:rPr>
              <a:t>- Testing</a:t>
            </a:r>
          </a:p>
          <a:p>
            <a:pPr>
              <a:lnSpc>
                <a:spcPts val="5438"/>
              </a:lnSpc>
            </a:pPr>
            <a:r>
              <a:rPr lang="en-US" sz="3398" dirty="0">
                <a:solidFill>
                  <a:srgbClr val="1B1B1B"/>
                </a:solidFill>
                <a:latin typeface="Poppins"/>
              </a:rPr>
              <a:t>•</a:t>
            </a:r>
            <a:r>
              <a:rPr lang="en-US" sz="3398" dirty="0">
                <a:solidFill>
                  <a:srgbClr val="1B1B1B"/>
                </a:solidFill>
                <a:latin typeface="Poppins Bold"/>
              </a:rPr>
              <a:t>August 18</a:t>
            </a:r>
            <a:r>
              <a:rPr lang="en-US" sz="3398" dirty="0">
                <a:solidFill>
                  <a:srgbClr val="1B1B1B"/>
                </a:solidFill>
                <a:latin typeface="Poppins"/>
              </a:rPr>
              <a:t>- First day of Kindergarten class</a:t>
            </a:r>
          </a:p>
          <a:p>
            <a:pPr>
              <a:lnSpc>
                <a:spcPts val="5438"/>
              </a:lnSpc>
            </a:pPr>
            <a:r>
              <a:rPr lang="en-US" sz="3398" dirty="0">
                <a:solidFill>
                  <a:srgbClr val="1B1B1B"/>
                </a:solidFill>
                <a:latin typeface="Poppins"/>
              </a:rPr>
              <a:t>•</a:t>
            </a:r>
            <a:r>
              <a:rPr lang="en-US" sz="3398" dirty="0">
                <a:solidFill>
                  <a:srgbClr val="1B1B1B"/>
                </a:solidFill>
                <a:latin typeface="Poppins Bold"/>
              </a:rPr>
              <a:t>October 6-10 </a:t>
            </a:r>
            <a:r>
              <a:rPr lang="en-US" sz="3398" dirty="0">
                <a:solidFill>
                  <a:srgbClr val="1B1B1B"/>
                </a:solidFill>
                <a:latin typeface="Poppins"/>
              </a:rPr>
              <a:t>- Fall Break</a:t>
            </a:r>
          </a:p>
          <a:p>
            <a:pPr>
              <a:lnSpc>
                <a:spcPts val="5438"/>
              </a:lnSpc>
            </a:pPr>
            <a:r>
              <a:rPr lang="en-US" sz="3398" dirty="0">
                <a:solidFill>
                  <a:srgbClr val="1B1B1B"/>
                </a:solidFill>
                <a:latin typeface="Poppins"/>
              </a:rPr>
              <a:t>•</a:t>
            </a:r>
            <a:r>
              <a:rPr lang="en-US" sz="3398" dirty="0">
                <a:solidFill>
                  <a:srgbClr val="1B1B1B"/>
                </a:solidFill>
                <a:latin typeface="Poppins Bold"/>
              </a:rPr>
              <a:t>October 24, 27-30 </a:t>
            </a:r>
            <a:r>
              <a:rPr lang="en-US" sz="3398" dirty="0">
                <a:solidFill>
                  <a:srgbClr val="1B1B1B"/>
                </a:solidFill>
                <a:latin typeface="Poppins"/>
              </a:rPr>
              <a:t>- Conference Week</a:t>
            </a:r>
          </a:p>
          <a:p>
            <a:pPr>
              <a:lnSpc>
                <a:spcPts val="5438"/>
              </a:lnSpc>
            </a:pPr>
            <a:r>
              <a:rPr lang="en-US" sz="3398" dirty="0">
                <a:solidFill>
                  <a:srgbClr val="1B1B1B"/>
                </a:solidFill>
                <a:latin typeface="Poppins"/>
              </a:rPr>
              <a:t>•</a:t>
            </a:r>
            <a:r>
              <a:rPr lang="en-US" sz="3398" dirty="0">
                <a:solidFill>
                  <a:srgbClr val="1B1B1B"/>
                </a:solidFill>
                <a:latin typeface="Poppins Bold"/>
              </a:rPr>
              <a:t>December 22 –January 2 </a:t>
            </a:r>
            <a:r>
              <a:rPr lang="en-US" sz="3398" dirty="0">
                <a:solidFill>
                  <a:srgbClr val="1B1B1B"/>
                </a:solidFill>
                <a:latin typeface="Poppins"/>
              </a:rPr>
              <a:t>– Winter Break</a:t>
            </a:r>
          </a:p>
          <a:p>
            <a:pPr>
              <a:lnSpc>
                <a:spcPts val="5438"/>
              </a:lnSpc>
            </a:pPr>
            <a:r>
              <a:rPr lang="en-US" sz="3398" dirty="0">
                <a:solidFill>
                  <a:srgbClr val="1B1B1B"/>
                </a:solidFill>
                <a:latin typeface="Poppins"/>
              </a:rPr>
              <a:t>•</a:t>
            </a:r>
            <a:r>
              <a:rPr lang="en-US" sz="3398" dirty="0">
                <a:solidFill>
                  <a:srgbClr val="1B1B1B"/>
                </a:solidFill>
                <a:latin typeface="Poppins Bold"/>
              </a:rPr>
              <a:t>March 16 – 27 </a:t>
            </a:r>
            <a:r>
              <a:rPr lang="en-US" sz="3398" dirty="0">
                <a:solidFill>
                  <a:srgbClr val="1B1B1B"/>
                </a:solidFill>
                <a:latin typeface="Poppins"/>
              </a:rPr>
              <a:t>– Winter Break</a:t>
            </a:r>
          </a:p>
          <a:p>
            <a:pPr>
              <a:lnSpc>
                <a:spcPts val="5438"/>
              </a:lnSpc>
            </a:pPr>
            <a:endParaRPr lang="en-US" sz="3398" dirty="0">
              <a:solidFill>
                <a:srgbClr val="1B1B1B"/>
              </a:solidFill>
              <a:latin typeface="Poppins"/>
            </a:endParaRPr>
          </a:p>
          <a:p>
            <a:pPr>
              <a:lnSpc>
                <a:spcPts val="5438"/>
              </a:lnSpc>
            </a:pPr>
            <a:endParaRPr lang="en-US" sz="3398" dirty="0">
              <a:solidFill>
                <a:srgbClr val="1B1B1B"/>
              </a:solidFill>
              <a:latin typeface="Poppins"/>
            </a:endParaRPr>
          </a:p>
          <a:p>
            <a:pPr>
              <a:lnSpc>
                <a:spcPts val="5438"/>
              </a:lnSpc>
            </a:pPr>
            <a:endParaRPr lang="en-US" sz="3398" dirty="0">
              <a:solidFill>
                <a:srgbClr val="1B1B1B"/>
              </a:solidFill>
              <a:latin typeface="Poppins"/>
            </a:endParaRPr>
          </a:p>
        </p:txBody>
      </p:sp>
      <p:sp>
        <p:nvSpPr>
          <p:cNvPr id="7" name="TextBox 5">
            <a:extLst>
              <a:ext uri="{FF2B5EF4-FFF2-40B4-BE49-F238E27FC236}">
                <a16:creationId xmlns:a16="http://schemas.microsoft.com/office/drawing/2014/main" id="{0FAB3BAD-5578-75C5-D300-13513B10CACF}"/>
              </a:ext>
            </a:extLst>
          </p:cNvPr>
          <p:cNvSpPr txBox="1"/>
          <p:nvPr/>
        </p:nvSpPr>
        <p:spPr>
          <a:xfrm>
            <a:off x="-462414" y="761802"/>
            <a:ext cx="8361635" cy="3552825"/>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Important Dates</a:t>
            </a:r>
          </a:p>
          <a:p>
            <a:pPr algn="ctr">
              <a:lnSpc>
                <a:spcPts val="5760"/>
              </a:lnSpc>
            </a:pPr>
            <a:r>
              <a:rPr lang="en-US" sz="4800" dirty="0">
                <a:solidFill>
                  <a:srgbClr val="1B1B1B"/>
                </a:solidFill>
                <a:latin typeface="Poppins Medium"/>
              </a:rPr>
              <a:t>(Balanced Calendar)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203774"/>
            <a:ext cx="6725200" cy="3081365"/>
          </a:xfrm>
          <a:custGeom>
            <a:avLst/>
            <a:gdLst/>
            <a:ahLst/>
            <a:cxnLst/>
            <a:rect l="l" t="t" r="r" b="b"/>
            <a:pathLst>
              <a:path w="6725200" h="3081365">
                <a:moveTo>
                  <a:pt x="0" y="0"/>
                </a:moveTo>
                <a:lnTo>
                  <a:pt x="6725200" y="0"/>
                </a:lnTo>
                <a:lnTo>
                  <a:pt x="6725200" y="3081365"/>
                </a:lnTo>
                <a:lnTo>
                  <a:pt x="0" y="3081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flipH="1">
            <a:off x="1497580" y="-1211603"/>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2983435" y="3361671"/>
            <a:ext cx="13981115" cy="3329786"/>
            <a:chOff x="0" y="0"/>
            <a:chExt cx="1981673" cy="471962"/>
          </a:xfrm>
        </p:grpSpPr>
        <p:sp>
          <p:nvSpPr>
            <p:cNvPr id="5" name="Freeform 5"/>
            <p:cNvSpPr/>
            <p:nvPr/>
          </p:nvSpPr>
          <p:spPr>
            <a:xfrm>
              <a:off x="0" y="0"/>
              <a:ext cx="1981673" cy="471962"/>
            </a:xfrm>
            <a:custGeom>
              <a:avLst/>
              <a:gdLst/>
              <a:ahLst/>
              <a:cxnLst/>
              <a:rect l="l" t="t" r="r" b="b"/>
              <a:pathLst>
                <a:path w="1981673" h="471962">
                  <a:moveTo>
                    <a:pt x="1778473" y="0"/>
                  </a:moveTo>
                  <a:cubicBezTo>
                    <a:pt x="1890698" y="0"/>
                    <a:pt x="1981673" y="105652"/>
                    <a:pt x="1981673" y="235981"/>
                  </a:cubicBezTo>
                  <a:cubicBezTo>
                    <a:pt x="1981673" y="366309"/>
                    <a:pt x="1890698" y="471962"/>
                    <a:pt x="1778473" y="471962"/>
                  </a:cubicBezTo>
                  <a:lnTo>
                    <a:pt x="203200" y="471962"/>
                  </a:lnTo>
                  <a:cubicBezTo>
                    <a:pt x="90976" y="471962"/>
                    <a:pt x="0" y="366309"/>
                    <a:pt x="0" y="235981"/>
                  </a:cubicBezTo>
                  <a:cubicBezTo>
                    <a:pt x="0" y="105652"/>
                    <a:pt x="90976" y="0"/>
                    <a:pt x="203200" y="0"/>
                  </a:cubicBezTo>
                  <a:close/>
                </a:path>
              </a:pathLst>
            </a:custGeom>
            <a:solidFill>
              <a:srgbClr val="F2F2F2"/>
            </a:solidFill>
          </p:spPr>
          <p:txBody>
            <a:bodyPr/>
            <a:lstStyle/>
            <a:p>
              <a:endParaRPr lang="en-US"/>
            </a:p>
          </p:txBody>
        </p:sp>
        <p:sp>
          <p:nvSpPr>
            <p:cNvPr id="6" name="TextBox 6"/>
            <p:cNvSpPr txBox="1"/>
            <p:nvPr/>
          </p:nvSpPr>
          <p:spPr>
            <a:xfrm>
              <a:off x="0" y="-57150"/>
              <a:ext cx="1981673" cy="529112"/>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ChangeAspect="1"/>
          </p:cNvGrpSpPr>
          <p:nvPr/>
        </p:nvGrpSpPr>
        <p:grpSpPr>
          <a:xfrm>
            <a:off x="8851012" y="1275671"/>
            <a:ext cx="3302715" cy="3411044"/>
            <a:chOff x="0" y="0"/>
            <a:chExt cx="6350000" cy="6558280"/>
          </a:xfrm>
        </p:grpSpPr>
        <p:sp>
          <p:nvSpPr>
            <p:cNvPr id="8" name="Freeform 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27567" r="-27567"/>
              </a:stretch>
            </a:blipFill>
          </p:spPr>
          <p:txBody>
            <a:bodyPr/>
            <a:lstStyle/>
            <a:p>
              <a:endParaRPr lang="en-US"/>
            </a:p>
          </p:txBody>
        </p:sp>
        <p:sp>
          <p:nvSpPr>
            <p:cNvPr id="9" name="Freeform 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grpSp>
        <p:nvGrpSpPr>
          <p:cNvPr id="10" name="Group 10"/>
          <p:cNvGrpSpPr>
            <a:grpSpLocks noChangeAspect="1"/>
          </p:cNvGrpSpPr>
          <p:nvPr/>
        </p:nvGrpSpPr>
        <p:grpSpPr>
          <a:xfrm>
            <a:off x="8851012" y="5231621"/>
            <a:ext cx="3302715" cy="3411044"/>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t="-22471" b="-22471"/>
              </a:stretch>
            </a:blipFill>
          </p:spPr>
          <p:txBody>
            <a:bodyPr/>
            <a:lstStyle/>
            <a:p>
              <a:endParaRPr lang="en-US"/>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sp>
        <p:nvSpPr>
          <p:cNvPr id="13" name="TextBox 13"/>
          <p:cNvSpPr txBox="1"/>
          <p:nvPr/>
        </p:nvSpPr>
        <p:spPr>
          <a:xfrm>
            <a:off x="12423848" y="1758475"/>
            <a:ext cx="5265168" cy="2417137"/>
          </a:xfrm>
          <a:prstGeom prst="rect">
            <a:avLst/>
          </a:prstGeom>
        </p:spPr>
        <p:txBody>
          <a:bodyPr lIns="0" tIns="0" rIns="0" bIns="0" rtlCol="0" anchor="t">
            <a:spAutoFit/>
          </a:bodyPr>
          <a:lstStyle/>
          <a:p>
            <a:pPr>
              <a:lnSpc>
                <a:spcPts val="3770"/>
              </a:lnSpc>
            </a:pPr>
            <a:r>
              <a:rPr lang="en-US" sz="2851" dirty="0">
                <a:solidFill>
                  <a:srgbClr val="1B1B1B"/>
                </a:solidFill>
                <a:latin typeface="Poppins"/>
              </a:rPr>
              <a:t>We believe that making the commitment to show up, is the most important contribution to student success.</a:t>
            </a:r>
          </a:p>
        </p:txBody>
      </p:sp>
      <p:sp>
        <p:nvSpPr>
          <p:cNvPr id="14" name="Freeform 14"/>
          <p:cNvSpPr/>
          <p:nvPr/>
        </p:nvSpPr>
        <p:spPr>
          <a:xfrm rot="-7613747">
            <a:off x="16794131" y="-210009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4464209" y="8498144"/>
            <a:ext cx="6725200" cy="3081365"/>
          </a:xfrm>
          <a:custGeom>
            <a:avLst/>
            <a:gdLst/>
            <a:ahLst/>
            <a:cxnLst/>
            <a:rect l="l" t="t" r="r" b="b"/>
            <a:pathLst>
              <a:path w="6725200" h="3081365">
                <a:moveTo>
                  <a:pt x="0" y="0"/>
                </a:moveTo>
                <a:lnTo>
                  <a:pt x="6725200" y="0"/>
                </a:lnTo>
                <a:lnTo>
                  <a:pt x="6725200" y="3081364"/>
                </a:lnTo>
                <a:lnTo>
                  <a:pt x="0" y="3081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3913844" y="7406321"/>
            <a:ext cx="2208492" cy="2183646"/>
          </a:xfrm>
          <a:custGeom>
            <a:avLst/>
            <a:gdLst/>
            <a:ahLst/>
            <a:cxnLst/>
            <a:rect l="l" t="t" r="r" b="b"/>
            <a:pathLst>
              <a:path w="2208492" h="2183646">
                <a:moveTo>
                  <a:pt x="0" y="0"/>
                </a:moveTo>
                <a:lnTo>
                  <a:pt x="2208491" y="0"/>
                </a:lnTo>
                <a:lnTo>
                  <a:pt x="2208491" y="2183646"/>
                </a:lnTo>
                <a:lnTo>
                  <a:pt x="0" y="2183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TextBox 17"/>
          <p:cNvSpPr txBox="1"/>
          <p:nvPr/>
        </p:nvSpPr>
        <p:spPr>
          <a:xfrm>
            <a:off x="1028700" y="3592683"/>
            <a:ext cx="7155924" cy="2828925"/>
          </a:xfrm>
          <a:prstGeom prst="rect">
            <a:avLst/>
          </a:prstGeom>
        </p:spPr>
        <p:txBody>
          <a:bodyPr lIns="0" tIns="0" rIns="0" bIns="0" rtlCol="0" anchor="t">
            <a:spAutoFit/>
          </a:bodyPr>
          <a:lstStyle/>
          <a:p>
            <a:pPr algn="ctr">
              <a:lnSpc>
                <a:spcPts val="10800"/>
              </a:lnSpc>
            </a:pPr>
            <a:r>
              <a:rPr lang="en-US" sz="9000">
                <a:solidFill>
                  <a:srgbClr val="1B1B1B"/>
                </a:solidFill>
                <a:latin typeface="Poppins Medium"/>
              </a:rPr>
              <a:t>Attendance Policy</a:t>
            </a:r>
          </a:p>
        </p:txBody>
      </p:sp>
      <p:sp>
        <p:nvSpPr>
          <p:cNvPr id="18" name="TextBox 18"/>
          <p:cNvSpPr txBox="1"/>
          <p:nvPr/>
        </p:nvSpPr>
        <p:spPr>
          <a:xfrm>
            <a:off x="800574" y="6064791"/>
            <a:ext cx="8050438" cy="2173031"/>
          </a:xfrm>
          <a:prstGeom prst="rect">
            <a:avLst/>
          </a:prstGeom>
        </p:spPr>
        <p:txBody>
          <a:bodyPr lIns="0" tIns="0" rIns="0" bIns="0" rtlCol="0" anchor="t">
            <a:spAutoFit/>
          </a:bodyPr>
          <a:lstStyle/>
          <a:p>
            <a:pPr>
              <a:lnSpc>
                <a:spcPts val="8830"/>
              </a:lnSpc>
            </a:pPr>
            <a:endParaRPr dirty="0"/>
          </a:p>
          <a:p>
            <a:pPr>
              <a:lnSpc>
                <a:spcPts val="8830"/>
              </a:lnSpc>
            </a:pPr>
            <a:endParaRPr lang="en-US" sz="5519" dirty="0">
              <a:solidFill>
                <a:srgbClr val="1B1B1B"/>
              </a:solidFill>
              <a:latin typeface="Poppins"/>
            </a:endParaRPr>
          </a:p>
        </p:txBody>
      </p:sp>
      <p:sp>
        <p:nvSpPr>
          <p:cNvPr id="19" name="TextBox 19"/>
          <p:cNvSpPr txBox="1"/>
          <p:nvPr/>
        </p:nvSpPr>
        <p:spPr>
          <a:xfrm>
            <a:off x="12423848" y="5405553"/>
            <a:ext cx="5402961" cy="1709002"/>
          </a:xfrm>
          <a:prstGeom prst="rect">
            <a:avLst/>
          </a:prstGeom>
        </p:spPr>
        <p:txBody>
          <a:bodyPr lIns="0" tIns="0" rIns="0" bIns="0" rtlCol="0" anchor="t">
            <a:spAutoFit/>
          </a:bodyPr>
          <a:lstStyle/>
          <a:p>
            <a:pPr>
              <a:lnSpc>
                <a:spcPts val="4562"/>
              </a:lnSpc>
            </a:pPr>
            <a:r>
              <a:rPr lang="en-US" sz="2851" dirty="0">
                <a:solidFill>
                  <a:srgbClr val="1B1B1B"/>
                </a:solidFill>
                <a:latin typeface="Poppins"/>
              </a:rPr>
              <a:t>Please call the front office at your child’s school whenever they are going to be absent.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203774"/>
            <a:ext cx="6725200" cy="3081365"/>
          </a:xfrm>
          <a:custGeom>
            <a:avLst/>
            <a:gdLst/>
            <a:ahLst/>
            <a:cxnLst/>
            <a:rect l="l" t="t" r="r" b="b"/>
            <a:pathLst>
              <a:path w="6725200" h="3081365">
                <a:moveTo>
                  <a:pt x="0" y="0"/>
                </a:moveTo>
                <a:lnTo>
                  <a:pt x="6725200" y="0"/>
                </a:lnTo>
                <a:lnTo>
                  <a:pt x="6725200" y="3081365"/>
                </a:lnTo>
                <a:lnTo>
                  <a:pt x="0" y="3081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flipH="1">
            <a:off x="1018296" y="-468880"/>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613747">
            <a:off x="16483522" y="-1965303"/>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4464209" y="8498144"/>
            <a:ext cx="6725200" cy="3081365"/>
          </a:xfrm>
          <a:custGeom>
            <a:avLst/>
            <a:gdLst/>
            <a:ahLst/>
            <a:cxnLst/>
            <a:rect l="l" t="t" r="r" b="b"/>
            <a:pathLst>
              <a:path w="6725200" h="3081365">
                <a:moveTo>
                  <a:pt x="0" y="0"/>
                </a:moveTo>
                <a:lnTo>
                  <a:pt x="6725200" y="0"/>
                </a:lnTo>
                <a:lnTo>
                  <a:pt x="6725200" y="3081364"/>
                </a:lnTo>
                <a:lnTo>
                  <a:pt x="0" y="3081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hlinkClick r:id="rId9" tooltip="https://vimeo.com/240840053"/>
          </p:cNvPr>
          <p:cNvSpPr/>
          <p:nvPr/>
        </p:nvSpPr>
        <p:spPr>
          <a:xfrm>
            <a:off x="5257800" y="8019288"/>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4588451" y="1877591"/>
            <a:ext cx="9111098" cy="6070269"/>
          </a:xfrm>
          <a:custGeom>
            <a:avLst/>
            <a:gdLst/>
            <a:ahLst/>
            <a:cxnLst/>
            <a:rect l="l" t="t" r="r" b="b"/>
            <a:pathLst>
              <a:path w="9111098" h="6070269">
                <a:moveTo>
                  <a:pt x="0" y="0"/>
                </a:moveTo>
                <a:lnTo>
                  <a:pt x="9111098" y="0"/>
                </a:lnTo>
                <a:lnTo>
                  <a:pt x="9111098" y="6070269"/>
                </a:lnTo>
                <a:lnTo>
                  <a:pt x="0" y="6070269"/>
                </a:lnTo>
                <a:lnTo>
                  <a:pt x="0" y="0"/>
                </a:lnTo>
                <a:close/>
              </a:path>
            </a:pathLst>
          </a:custGeom>
          <a:blipFill>
            <a:blip r:embed="rId12"/>
            <a:stretch>
              <a:fillRect/>
            </a:stretch>
          </a:blipFill>
        </p:spPr>
        <p:txBody>
          <a:bodyPr/>
          <a:lstStyle/>
          <a:p>
            <a:endParaRPr lang="en-US"/>
          </a:p>
        </p:txBody>
      </p:sp>
      <p:sp>
        <p:nvSpPr>
          <p:cNvPr id="8" name="TextBox 8"/>
          <p:cNvSpPr txBox="1"/>
          <p:nvPr/>
        </p:nvSpPr>
        <p:spPr>
          <a:xfrm>
            <a:off x="3380694" y="81814"/>
            <a:ext cx="11526611" cy="1902732"/>
          </a:xfrm>
          <a:prstGeom prst="rect">
            <a:avLst/>
          </a:prstGeom>
        </p:spPr>
        <p:txBody>
          <a:bodyPr lIns="0" tIns="0" rIns="0" bIns="0" rtlCol="0" anchor="t">
            <a:spAutoFit/>
          </a:bodyPr>
          <a:lstStyle/>
          <a:p>
            <a:pPr algn="ctr">
              <a:lnSpc>
                <a:spcPts val="7266"/>
              </a:lnSpc>
            </a:pPr>
            <a:r>
              <a:rPr lang="en-US" sz="6055" dirty="0">
                <a:solidFill>
                  <a:srgbClr val="1B1B1B"/>
                </a:solidFill>
                <a:latin typeface="Poppins Medium"/>
              </a:rPr>
              <a:t>Attendance Works: </a:t>
            </a:r>
          </a:p>
          <a:p>
            <a:pPr algn="ctr">
              <a:lnSpc>
                <a:spcPts val="7266"/>
              </a:lnSpc>
            </a:pPr>
            <a:r>
              <a:rPr lang="en-US" sz="6055" dirty="0">
                <a:solidFill>
                  <a:srgbClr val="1B1B1B"/>
                </a:solidFill>
                <a:latin typeface="Poppins Medium"/>
              </a:rPr>
              <a:t>Bringing Attendance Home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3864025" y="1321167"/>
            <a:ext cx="8853236" cy="4056392"/>
          </a:xfrm>
          <a:custGeom>
            <a:avLst/>
            <a:gdLst/>
            <a:ahLst/>
            <a:cxnLst/>
            <a:rect l="l" t="t" r="r" b="b"/>
            <a:pathLst>
              <a:path w="8853236" h="4056392">
                <a:moveTo>
                  <a:pt x="0" y="0"/>
                </a:moveTo>
                <a:lnTo>
                  <a:pt x="8853236" y="0"/>
                </a:lnTo>
                <a:lnTo>
                  <a:pt x="8853236" y="4056392"/>
                </a:lnTo>
                <a:lnTo>
                  <a:pt x="0" y="4056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160137" y="-707029"/>
            <a:ext cx="8853236" cy="4056392"/>
          </a:xfrm>
          <a:custGeom>
            <a:avLst/>
            <a:gdLst/>
            <a:ahLst/>
            <a:cxnLst/>
            <a:rect l="l" t="t" r="r" b="b"/>
            <a:pathLst>
              <a:path w="8853236" h="4056392">
                <a:moveTo>
                  <a:pt x="0" y="0"/>
                </a:moveTo>
                <a:lnTo>
                  <a:pt x="8853235" y="0"/>
                </a:lnTo>
                <a:lnTo>
                  <a:pt x="8853235" y="4056392"/>
                </a:lnTo>
                <a:lnTo>
                  <a:pt x="0" y="4056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a:grpSpLocks noChangeAspect="1"/>
          </p:cNvGrpSpPr>
          <p:nvPr/>
        </p:nvGrpSpPr>
        <p:grpSpPr>
          <a:xfrm>
            <a:off x="1249441" y="2783575"/>
            <a:ext cx="4728488" cy="4883583"/>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6779756" y="2783575"/>
            <a:ext cx="4728488" cy="4883583"/>
            <a:chOff x="0" y="0"/>
            <a:chExt cx="6350000" cy="6558280"/>
          </a:xfrm>
        </p:grpSpPr>
        <p:sp>
          <p:nvSpPr>
            <p:cNvPr id="8" name="Freeform 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2686" r="-32449"/>
              </a:stretch>
            </a:blipFill>
          </p:spPr>
          <p:txBody>
            <a:bodyPr/>
            <a:lstStyle/>
            <a:p>
              <a:endParaRPr lang="en-US"/>
            </a:p>
          </p:txBody>
        </p:sp>
        <p:sp>
          <p:nvSpPr>
            <p:cNvPr id="9" name="Freeform 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grpSp>
        <p:nvGrpSpPr>
          <p:cNvPr id="10" name="Group 10"/>
          <p:cNvGrpSpPr>
            <a:grpSpLocks noChangeAspect="1"/>
          </p:cNvGrpSpPr>
          <p:nvPr/>
        </p:nvGrpSpPr>
        <p:grpSpPr>
          <a:xfrm>
            <a:off x="12310071" y="2801231"/>
            <a:ext cx="4728488" cy="4883583"/>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27567" r="-27567"/>
              </a:stretch>
            </a:blipFill>
          </p:spPr>
          <p:txBody>
            <a:bodyPr/>
            <a:lstStyle/>
            <a:p>
              <a:endParaRPr lang="en-US"/>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sp>
        <p:nvSpPr>
          <p:cNvPr id="13" name="TextBox 13"/>
          <p:cNvSpPr txBox="1"/>
          <p:nvPr/>
        </p:nvSpPr>
        <p:spPr>
          <a:xfrm>
            <a:off x="3048995" y="752475"/>
            <a:ext cx="12190010" cy="1457325"/>
          </a:xfrm>
          <a:prstGeom prst="rect">
            <a:avLst/>
          </a:prstGeom>
        </p:spPr>
        <p:txBody>
          <a:bodyPr lIns="0" tIns="0" rIns="0" bIns="0" rtlCol="0" anchor="t">
            <a:spAutoFit/>
          </a:bodyPr>
          <a:lstStyle/>
          <a:p>
            <a:pPr algn="ctr">
              <a:lnSpc>
                <a:spcPts val="10800"/>
              </a:lnSpc>
            </a:pPr>
            <a:r>
              <a:rPr lang="en-US" sz="9000">
                <a:solidFill>
                  <a:srgbClr val="1B1B1B"/>
                </a:solidFill>
                <a:latin typeface="Poppins Medium"/>
              </a:rPr>
              <a:t>Site Specific Info</a:t>
            </a:r>
          </a:p>
        </p:txBody>
      </p:sp>
      <p:sp>
        <p:nvSpPr>
          <p:cNvPr id="14" name="TextBox 14"/>
          <p:cNvSpPr txBox="1"/>
          <p:nvPr/>
        </p:nvSpPr>
        <p:spPr>
          <a:xfrm>
            <a:off x="1249441" y="8010057"/>
            <a:ext cx="5044479" cy="552450"/>
          </a:xfrm>
          <a:prstGeom prst="rect">
            <a:avLst/>
          </a:prstGeom>
        </p:spPr>
        <p:txBody>
          <a:bodyPr lIns="0" tIns="0" rIns="0" bIns="0" rtlCol="0" anchor="t">
            <a:spAutoFit/>
          </a:bodyPr>
          <a:lstStyle/>
          <a:p>
            <a:pPr algn="ctr">
              <a:lnSpc>
                <a:spcPts val="4079"/>
              </a:lnSpc>
            </a:pPr>
            <a:r>
              <a:rPr lang="en-US" sz="3399" u="sng" dirty="0">
                <a:solidFill>
                  <a:srgbClr val="1B1B1B"/>
                </a:solidFill>
                <a:latin typeface="Poppins Medium"/>
              </a:rPr>
              <a:t>Schedule</a:t>
            </a:r>
          </a:p>
        </p:txBody>
      </p:sp>
      <p:sp>
        <p:nvSpPr>
          <p:cNvPr id="15" name="TextBox 15"/>
          <p:cNvSpPr txBox="1"/>
          <p:nvPr/>
        </p:nvSpPr>
        <p:spPr>
          <a:xfrm>
            <a:off x="1249441" y="8775788"/>
            <a:ext cx="5044479" cy="1593850"/>
          </a:xfrm>
          <a:prstGeom prst="rect">
            <a:avLst/>
          </a:prstGeom>
        </p:spPr>
        <p:txBody>
          <a:bodyPr lIns="0" tIns="0" rIns="0" bIns="0" rtlCol="0" anchor="t">
            <a:spAutoFit/>
          </a:bodyPr>
          <a:lstStyle/>
          <a:p>
            <a:pPr marL="431799" lvl="1" indent="-215899">
              <a:lnSpc>
                <a:spcPts val="3199"/>
              </a:lnSpc>
              <a:buFont typeface="Arial"/>
              <a:buChar char="•"/>
            </a:pPr>
            <a:r>
              <a:rPr lang="en-US" sz="1999">
                <a:solidFill>
                  <a:srgbClr val="1B1B1B"/>
                </a:solidFill>
                <a:latin typeface="Poppins"/>
              </a:rPr>
              <a:t>Start/end times</a:t>
            </a:r>
          </a:p>
          <a:p>
            <a:pPr marL="431799" lvl="1" indent="-215899">
              <a:lnSpc>
                <a:spcPts val="3199"/>
              </a:lnSpc>
              <a:buFont typeface="Arial"/>
              <a:buChar char="•"/>
            </a:pPr>
            <a:r>
              <a:rPr lang="en-US" sz="1999">
                <a:solidFill>
                  <a:srgbClr val="1B1B1B"/>
                </a:solidFill>
                <a:latin typeface="Poppins"/>
              </a:rPr>
              <a:t>Early release schedule</a:t>
            </a:r>
          </a:p>
          <a:p>
            <a:pPr marL="431799" lvl="1" indent="-215899">
              <a:lnSpc>
                <a:spcPts val="3199"/>
              </a:lnSpc>
              <a:buFont typeface="Arial"/>
              <a:buChar char="•"/>
            </a:pPr>
            <a:r>
              <a:rPr lang="en-US" sz="1999">
                <a:solidFill>
                  <a:srgbClr val="1B1B1B"/>
                </a:solidFill>
                <a:latin typeface="Poppins"/>
              </a:rPr>
              <a:t>Breakfast/lunch schedule</a:t>
            </a:r>
          </a:p>
          <a:p>
            <a:pPr>
              <a:lnSpc>
                <a:spcPts val="3199"/>
              </a:lnSpc>
            </a:pPr>
            <a:endParaRPr lang="en-US" sz="1999">
              <a:solidFill>
                <a:srgbClr val="1B1B1B"/>
              </a:solidFill>
              <a:latin typeface="Poppins"/>
            </a:endParaRPr>
          </a:p>
        </p:txBody>
      </p:sp>
      <p:sp>
        <p:nvSpPr>
          <p:cNvPr id="16" name="TextBox 16"/>
          <p:cNvSpPr txBox="1"/>
          <p:nvPr/>
        </p:nvSpPr>
        <p:spPr>
          <a:xfrm>
            <a:off x="6779756" y="8010057"/>
            <a:ext cx="5044479" cy="552450"/>
          </a:xfrm>
          <a:prstGeom prst="rect">
            <a:avLst/>
          </a:prstGeom>
        </p:spPr>
        <p:txBody>
          <a:bodyPr lIns="0" tIns="0" rIns="0" bIns="0" rtlCol="0" anchor="t">
            <a:spAutoFit/>
          </a:bodyPr>
          <a:lstStyle/>
          <a:p>
            <a:pPr algn="ctr">
              <a:lnSpc>
                <a:spcPts val="4079"/>
              </a:lnSpc>
            </a:pPr>
            <a:r>
              <a:rPr lang="en-US" sz="3399" u="sng" dirty="0">
                <a:solidFill>
                  <a:srgbClr val="1B1B1B"/>
                </a:solidFill>
                <a:latin typeface="Poppins Medium"/>
              </a:rPr>
              <a:t>Programs</a:t>
            </a:r>
          </a:p>
        </p:txBody>
      </p:sp>
      <p:sp>
        <p:nvSpPr>
          <p:cNvPr id="17" name="TextBox 17"/>
          <p:cNvSpPr txBox="1"/>
          <p:nvPr/>
        </p:nvSpPr>
        <p:spPr>
          <a:xfrm>
            <a:off x="6779756" y="8775788"/>
            <a:ext cx="5044479" cy="1193800"/>
          </a:xfrm>
          <a:prstGeom prst="rect">
            <a:avLst/>
          </a:prstGeom>
        </p:spPr>
        <p:txBody>
          <a:bodyPr lIns="0" tIns="0" rIns="0" bIns="0" rtlCol="0" anchor="t">
            <a:spAutoFit/>
          </a:bodyPr>
          <a:lstStyle/>
          <a:p>
            <a:pPr marL="431799" lvl="1" indent="-215899">
              <a:lnSpc>
                <a:spcPts val="3199"/>
              </a:lnSpc>
              <a:buFont typeface="Arial"/>
              <a:buChar char="•"/>
            </a:pPr>
            <a:r>
              <a:rPr lang="en-US" sz="1999" dirty="0">
                <a:solidFill>
                  <a:srgbClr val="1B1B1B"/>
                </a:solidFill>
                <a:latin typeface="Poppins"/>
              </a:rPr>
              <a:t>Before-after school programs</a:t>
            </a:r>
          </a:p>
          <a:p>
            <a:pPr marL="431799" lvl="1" indent="-215899">
              <a:lnSpc>
                <a:spcPts val="3199"/>
              </a:lnSpc>
              <a:buFont typeface="Arial"/>
              <a:buChar char="•"/>
            </a:pPr>
            <a:r>
              <a:rPr lang="en-US" sz="1999" dirty="0">
                <a:solidFill>
                  <a:srgbClr val="1B1B1B"/>
                </a:solidFill>
                <a:latin typeface="Poppins"/>
              </a:rPr>
              <a:t>Special academic programs (i.e. STEM)</a:t>
            </a:r>
          </a:p>
        </p:txBody>
      </p:sp>
      <p:sp>
        <p:nvSpPr>
          <p:cNvPr id="18" name="TextBox 18"/>
          <p:cNvSpPr txBox="1"/>
          <p:nvPr/>
        </p:nvSpPr>
        <p:spPr>
          <a:xfrm>
            <a:off x="12308344" y="8010057"/>
            <a:ext cx="5044479" cy="552450"/>
          </a:xfrm>
          <a:prstGeom prst="rect">
            <a:avLst/>
          </a:prstGeom>
        </p:spPr>
        <p:txBody>
          <a:bodyPr lIns="0" tIns="0" rIns="0" bIns="0" rtlCol="0" anchor="t">
            <a:spAutoFit/>
          </a:bodyPr>
          <a:lstStyle/>
          <a:p>
            <a:pPr algn="ctr">
              <a:lnSpc>
                <a:spcPts val="4079"/>
              </a:lnSpc>
            </a:pPr>
            <a:r>
              <a:rPr lang="en-US" sz="3399" u="sng" dirty="0">
                <a:solidFill>
                  <a:srgbClr val="1B1B1B"/>
                </a:solidFill>
                <a:latin typeface="Poppins Medium"/>
              </a:rPr>
              <a:t>Transportation</a:t>
            </a:r>
          </a:p>
        </p:txBody>
      </p:sp>
      <p:sp>
        <p:nvSpPr>
          <p:cNvPr id="19" name="TextBox 19"/>
          <p:cNvSpPr txBox="1"/>
          <p:nvPr/>
        </p:nvSpPr>
        <p:spPr>
          <a:xfrm>
            <a:off x="12308344" y="8775788"/>
            <a:ext cx="5044479" cy="793750"/>
          </a:xfrm>
          <a:prstGeom prst="rect">
            <a:avLst/>
          </a:prstGeom>
        </p:spPr>
        <p:txBody>
          <a:bodyPr lIns="0" tIns="0" rIns="0" bIns="0" rtlCol="0" anchor="t">
            <a:spAutoFit/>
          </a:bodyPr>
          <a:lstStyle/>
          <a:p>
            <a:pPr marL="431799" lvl="1" indent="-215899">
              <a:lnSpc>
                <a:spcPts val="3199"/>
              </a:lnSpc>
              <a:buFont typeface="Arial"/>
              <a:buChar char="•"/>
            </a:pPr>
            <a:r>
              <a:rPr lang="en-US" sz="1999">
                <a:solidFill>
                  <a:srgbClr val="1B1B1B"/>
                </a:solidFill>
                <a:latin typeface="Poppins"/>
              </a:rPr>
              <a:t>You can find your child’s bus stop on the WCSD website.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8933244" cy="10287000"/>
          </a:xfrm>
          <a:custGeom>
            <a:avLst/>
            <a:gdLst/>
            <a:ahLst/>
            <a:cxnLst/>
            <a:rect l="l" t="t" r="r" b="b"/>
            <a:pathLst>
              <a:path w="8933244" h="10287000">
                <a:moveTo>
                  <a:pt x="8933244" y="0"/>
                </a:moveTo>
                <a:lnTo>
                  <a:pt x="0" y="0"/>
                </a:lnTo>
                <a:lnTo>
                  <a:pt x="0" y="10287000"/>
                </a:lnTo>
                <a:lnTo>
                  <a:pt x="8933244" y="10287000"/>
                </a:lnTo>
                <a:lnTo>
                  <a:pt x="8933244" y="0"/>
                </a:lnTo>
                <a:close/>
              </a:path>
            </a:pathLst>
          </a:custGeom>
          <a:blipFill>
            <a:blip r:embed="rId3"/>
            <a:stretch>
              <a:fillRect l="-21478" r="-51360"/>
            </a:stretch>
          </a:blipFill>
        </p:spPr>
        <p:txBody>
          <a:bodyPr/>
          <a:lstStyle/>
          <a:p>
            <a:endParaRPr lang="en-US"/>
          </a:p>
        </p:txBody>
      </p:sp>
      <p:sp>
        <p:nvSpPr>
          <p:cNvPr id="3" name="Freeform 3"/>
          <p:cNvSpPr/>
          <p:nvPr/>
        </p:nvSpPr>
        <p:spPr>
          <a:xfrm>
            <a:off x="-35560" y="144887"/>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H="1" flipV="1">
            <a:off x="16818699" y="1286576"/>
            <a:ext cx="2938602" cy="3702175"/>
          </a:xfrm>
          <a:custGeom>
            <a:avLst/>
            <a:gdLst/>
            <a:ahLst/>
            <a:cxnLst/>
            <a:rect l="l" t="t" r="r" b="b"/>
            <a:pathLst>
              <a:path w="2938602" h="3702175">
                <a:moveTo>
                  <a:pt x="2938602" y="3702175"/>
                </a:moveTo>
                <a:lnTo>
                  <a:pt x="0" y="3702175"/>
                </a:lnTo>
                <a:lnTo>
                  <a:pt x="0" y="0"/>
                </a:lnTo>
                <a:lnTo>
                  <a:pt x="2938602" y="0"/>
                </a:lnTo>
                <a:lnTo>
                  <a:pt x="2938602" y="370217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6479144" y="-1413277"/>
            <a:ext cx="5329712" cy="2441977"/>
          </a:xfrm>
          <a:custGeom>
            <a:avLst/>
            <a:gdLst/>
            <a:ahLst/>
            <a:cxnLst/>
            <a:rect l="l" t="t" r="r" b="b"/>
            <a:pathLst>
              <a:path w="5329712" h="2441977">
                <a:moveTo>
                  <a:pt x="0" y="0"/>
                </a:moveTo>
                <a:lnTo>
                  <a:pt x="5329712" y="0"/>
                </a:lnTo>
                <a:lnTo>
                  <a:pt x="5329712" y="2441977"/>
                </a:lnTo>
                <a:lnTo>
                  <a:pt x="0" y="2441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0761432" y="144887"/>
            <a:ext cx="5130321" cy="2321854"/>
          </a:xfrm>
          <a:prstGeom prst="rect">
            <a:avLst/>
          </a:prstGeom>
        </p:spPr>
        <p:txBody>
          <a:bodyPr lIns="0" tIns="0" rIns="0" bIns="0" rtlCol="0" anchor="t">
            <a:spAutoFit/>
          </a:bodyPr>
          <a:lstStyle/>
          <a:p>
            <a:pPr algn="ctr">
              <a:lnSpc>
                <a:spcPts val="8841"/>
              </a:lnSpc>
            </a:pPr>
            <a:r>
              <a:rPr lang="en-US" sz="7367">
                <a:solidFill>
                  <a:srgbClr val="1B1B1B"/>
                </a:solidFill>
                <a:latin typeface="Poppins Medium"/>
              </a:rPr>
              <a:t>Common Beliefs</a:t>
            </a:r>
          </a:p>
        </p:txBody>
      </p:sp>
      <p:sp>
        <p:nvSpPr>
          <p:cNvPr id="7" name="Freeform 7"/>
          <p:cNvSpPr/>
          <p:nvPr/>
        </p:nvSpPr>
        <p:spPr>
          <a:xfrm>
            <a:off x="5141175" y="8549543"/>
            <a:ext cx="7584139" cy="3474915"/>
          </a:xfrm>
          <a:custGeom>
            <a:avLst/>
            <a:gdLst/>
            <a:ahLst/>
            <a:cxnLst/>
            <a:rect l="l" t="t" r="r" b="b"/>
            <a:pathLst>
              <a:path w="7584139" h="3474915">
                <a:moveTo>
                  <a:pt x="0" y="0"/>
                </a:moveTo>
                <a:lnTo>
                  <a:pt x="7584138" y="0"/>
                </a:lnTo>
                <a:lnTo>
                  <a:pt x="7584138" y="3474914"/>
                </a:lnTo>
                <a:lnTo>
                  <a:pt x="0" y="34749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9731876" y="2327072"/>
            <a:ext cx="8134613" cy="7959928"/>
          </a:xfrm>
          <a:prstGeom prst="rect">
            <a:avLst/>
          </a:prstGeom>
        </p:spPr>
        <p:txBody>
          <a:bodyPr lIns="0" tIns="0" rIns="0" bIns="0" rtlCol="0" anchor="t">
            <a:spAutoFit/>
          </a:bodyPr>
          <a:lstStyle/>
          <a:p>
            <a:pPr>
              <a:lnSpc>
                <a:spcPts val="4568"/>
              </a:lnSpc>
            </a:pPr>
            <a:r>
              <a:rPr lang="en-US" sz="2855" dirty="0">
                <a:solidFill>
                  <a:srgbClr val="1B1B1B"/>
                </a:solidFill>
                <a:latin typeface="Poppins"/>
              </a:rPr>
              <a:t>•Children learn naturally</a:t>
            </a:r>
          </a:p>
          <a:p>
            <a:pPr>
              <a:lnSpc>
                <a:spcPts val="4568"/>
              </a:lnSpc>
            </a:pPr>
            <a:r>
              <a:rPr lang="en-US" sz="2855" dirty="0">
                <a:solidFill>
                  <a:srgbClr val="1B1B1B"/>
                </a:solidFill>
                <a:latin typeface="Poppins"/>
              </a:rPr>
              <a:t>•Children know a lot before kindergarten</a:t>
            </a:r>
          </a:p>
          <a:p>
            <a:pPr>
              <a:lnSpc>
                <a:spcPts val="4568"/>
              </a:lnSpc>
            </a:pPr>
            <a:r>
              <a:rPr lang="en-US" sz="2855" dirty="0">
                <a:solidFill>
                  <a:srgbClr val="1B1B1B"/>
                </a:solidFill>
                <a:latin typeface="Poppins"/>
              </a:rPr>
              <a:t>•All children can learn</a:t>
            </a:r>
          </a:p>
          <a:p>
            <a:pPr>
              <a:lnSpc>
                <a:spcPts val="4568"/>
              </a:lnSpc>
            </a:pPr>
            <a:r>
              <a:rPr lang="en-US" sz="2855" dirty="0">
                <a:solidFill>
                  <a:srgbClr val="1B1B1B"/>
                </a:solidFill>
                <a:latin typeface="Poppins"/>
              </a:rPr>
              <a:t>•Children learn best when learning is kept whole, meaningful, interesting, and functional</a:t>
            </a:r>
          </a:p>
          <a:p>
            <a:pPr>
              <a:lnSpc>
                <a:spcPts val="4568"/>
              </a:lnSpc>
            </a:pPr>
            <a:r>
              <a:rPr lang="en-US" sz="2855" dirty="0">
                <a:solidFill>
                  <a:srgbClr val="1B1B1B"/>
                </a:solidFill>
                <a:latin typeface="Poppins"/>
              </a:rPr>
              <a:t>•Children learn best when they are given choices </a:t>
            </a:r>
          </a:p>
          <a:p>
            <a:pPr>
              <a:lnSpc>
                <a:spcPts val="4568"/>
              </a:lnSpc>
            </a:pPr>
            <a:r>
              <a:rPr lang="en-US" sz="2855" dirty="0">
                <a:solidFill>
                  <a:srgbClr val="1B1B1B"/>
                </a:solidFill>
                <a:latin typeface="Poppins"/>
              </a:rPr>
              <a:t>•Children learn best as a community of learners in a non-competitive environment</a:t>
            </a:r>
          </a:p>
          <a:p>
            <a:pPr>
              <a:lnSpc>
                <a:spcPts val="4568"/>
              </a:lnSpc>
            </a:pPr>
            <a:r>
              <a:rPr lang="en-US" sz="2855" dirty="0">
                <a:solidFill>
                  <a:srgbClr val="1B1B1B"/>
                </a:solidFill>
                <a:latin typeface="Poppins"/>
              </a:rPr>
              <a:t>•Children learn best by talking and doing in a social context</a:t>
            </a:r>
          </a:p>
          <a:p>
            <a:pPr>
              <a:lnSpc>
                <a:spcPts val="4568"/>
              </a:lnSpc>
            </a:pPr>
            <a:endParaRPr lang="en-US" sz="2855" dirty="0">
              <a:solidFill>
                <a:srgbClr val="1B1B1B"/>
              </a:solidFill>
              <a:latin typeface="Poppins"/>
            </a:endParaRPr>
          </a:p>
          <a:p>
            <a:pPr>
              <a:lnSpc>
                <a:spcPts val="4568"/>
              </a:lnSpc>
            </a:pPr>
            <a:endParaRPr lang="en-US" sz="2855" dirty="0">
              <a:solidFill>
                <a:srgbClr val="1B1B1B"/>
              </a:solidFill>
              <a:latin typeface="Poppins"/>
            </a:endParaRPr>
          </a:p>
        </p:txBody>
      </p:sp>
      <p:grpSp>
        <p:nvGrpSpPr>
          <p:cNvPr id="9" name="Group 9"/>
          <p:cNvGrpSpPr/>
          <p:nvPr/>
        </p:nvGrpSpPr>
        <p:grpSpPr>
          <a:xfrm>
            <a:off x="16980923" y="9012120"/>
            <a:ext cx="1131603" cy="113160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46F1"/>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7315953" y="9326399"/>
            <a:ext cx="461543" cy="503044"/>
          </a:xfrm>
          <a:custGeom>
            <a:avLst/>
            <a:gdLst/>
            <a:ahLst/>
            <a:cxnLst/>
            <a:rect l="l" t="t" r="r" b="b"/>
            <a:pathLst>
              <a:path w="461543" h="503044">
                <a:moveTo>
                  <a:pt x="0" y="0"/>
                </a:moveTo>
                <a:lnTo>
                  <a:pt x="461543" y="0"/>
                </a:lnTo>
                <a:lnTo>
                  <a:pt x="461543" y="503044"/>
                </a:lnTo>
                <a:lnTo>
                  <a:pt x="0" y="5030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95177E0A51F84E9BCF3FFD4F634DEF" ma:contentTypeVersion="18" ma:contentTypeDescription="Create a new document." ma:contentTypeScope="" ma:versionID="5388cfdfd006e752aca35ed25d81137f">
  <xsd:schema xmlns:xsd="http://www.w3.org/2001/XMLSchema" xmlns:xs="http://www.w3.org/2001/XMLSchema" xmlns:p="http://schemas.microsoft.com/office/2006/metadata/properties" xmlns:ns3="1bbf2911-7350-49d3-a21f-7c9e613b3187" xmlns:ns4="71765111-6ee2-4d25-8826-13d01d371f7d" targetNamespace="http://schemas.microsoft.com/office/2006/metadata/properties" ma:root="true" ma:fieldsID="0ce1704f5e8ff7a13dc5598aeedf01b1" ns3:_="" ns4:_="">
    <xsd:import namespace="1bbf2911-7350-49d3-a21f-7c9e613b3187"/>
    <xsd:import namespace="71765111-6ee2-4d25-8826-13d01d371f7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f2911-7350-49d3-a21f-7c9e613b31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765111-6ee2-4d25-8826-13d01d371f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bbf2911-7350-49d3-a21f-7c9e613b3187" xsi:nil="true"/>
  </documentManagement>
</p:properties>
</file>

<file path=customXml/itemProps1.xml><?xml version="1.0" encoding="utf-8"?>
<ds:datastoreItem xmlns:ds="http://schemas.openxmlformats.org/officeDocument/2006/customXml" ds:itemID="{A2BABCBA-CE25-43EE-B8A1-B6102C052933}">
  <ds:schemaRefs>
    <ds:schemaRef ds:uri="http://schemas.microsoft.com/sharepoint/v3/contenttype/forms"/>
  </ds:schemaRefs>
</ds:datastoreItem>
</file>

<file path=customXml/itemProps2.xml><?xml version="1.0" encoding="utf-8"?>
<ds:datastoreItem xmlns:ds="http://schemas.openxmlformats.org/officeDocument/2006/customXml" ds:itemID="{023EBBFE-3D0F-463C-9F4F-263E3EDBD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f2911-7350-49d3-a21f-7c9e613b3187"/>
    <ds:schemaRef ds:uri="71765111-6ee2-4d25-8826-13d01d371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1DADDC-EC4A-4D1D-A8E9-9F4EE69C1F2E}">
  <ds:schemaRefs>
    <ds:schemaRef ds:uri="http://purl.org/dc/dcmitype/"/>
    <ds:schemaRef ds:uri="http://schemas.microsoft.com/office/2006/metadata/properties"/>
    <ds:schemaRef ds:uri="http://schemas.microsoft.com/office/infopath/2007/PartnerControls"/>
    <ds:schemaRef ds:uri="71765111-6ee2-4d25-8826-13d01d371f7d"/>
    <ds:schemaRef ds:uri="http://www.w3.org/XML/1998/namespace"/>
    <ds:schemaRef ds:uri="http://purl.org/dc/elements/1.1/"/>
    <ds:schemaRef ds:uri="http://schemas.microsoft.com/office/2006/documentManagement/types"/>
    <ds:schemaRef ds:uri="http://schemas.openxmlformats.org/package/2006/metadata/core-properties"/>
    <ds:schemaRef ds:uri="1bbf2911-7350-49d3-a21f-7c9e613b3187"/>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7640</TotalTime>
  <Words>3057</Words>
  <Application>Microsoft Office PowerPoint</Application>
  <PresentationFormat>Custom</PresentationFormat>
  <Paragraphs>278</Paragraphs>
  <Slides>21</Slides>
  <Notes>21</Notes>
  <HiddenSlides>1</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Kindergarten</dc:title>
  <cp:lastModifiedBy>Miller, Anna</cp:lastModifiedBy>
  <cp:revision>8</cp:revision>
  <dcterms:created xsi:type="dcterms:W3CDTF">2006-08-16T00:00:00Z</dcterms:created>
  <dcterms:modified xsi:type="dcterms:W3CDTF">2024-11-21T22:51:44Z</dcterms:modified>
  <dc:identifier>DAF7Ak4sFF8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0x0101001795177E0A51F84E9BCF3FFD4F634DEF</vt:lpwstr>
  </property>
</Properties>
</file>